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4"/>
    <p:sldMasterId id="2147483776" r:id="rId5"/>
  </p:sldMasterIdLst>
  <p:notesMasterIdLst>
    <p:notesMasterId r:id="rId19"/>
  </p:notesMasterIdLst>
  <p:handoutMasterIdLst>
    <p:handoutMasterId r:id="rId20"/>
  </p:handoutMasterIdLst>
  <p:sldIdLst>
    <p:sldId id="267" r:id="rId6"/>
    <p:sldId id="991" r:id="rId7"/>
    <p:sldId id="1212" r:id="rId8"/>
    <p:sldId id="1307" r:id="rId9"/>
    <p:sldId id="1302" r:id="rId10"/>
    <p:sldId id="1305" r:id="rId11"/>
    <p:sldId id="1306" r:id="rId12"/>
    <p:sldId id="1308" r:id="rId13"/>
    <p:sldId id="1309" r:id="rId14"/>
    <p:sldId id="1310" r:id="rId15"/>
    <p:sldId id="1196" r:id="rId16"/>
    <p:sldId id="1304" r:id="rId17"/>
    <p:sldId id="329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552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A. Flaget" initials="MAF" lastIdx="6" clrIdx="0">
    <p:extLst>
      <p:ext uri="{19B8F6BF-5375-455C-9EA6-DF929625EA0E}">
        <p15:presenceInfo xmlns:p15="http://schemas.microsoft.com/office/powerpoint/2012/main" userId="S::marius.flaget@responsanalyse.no::c680759b-3359-44dc-8866-868442d3d4be" providerId="AD"/>
      </p:ext>
    </p:extLst>
  </p:cmAuthor>
  <p:cmAuthor id="2" name="Anne Meyer" initials="AM" lastIdx="3" clrIdx="1">
    <p:extLst>
      <p:ext uri="{19B8F6BF-5375-455C-9EA6-DF929625EA0E}">
        <p15:presenceInfo xmlns:p15="http://schemas.microsoft.com/office/powerpoint/2012/main" userId="Anne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3EB074"/>
    <a:srgbClr val="E83F45"/>
    <a:srgbClr val="FFFFFF"/>
    <a:srgbClr val="86D4AB"/>
    <a:srgbClr val="FDEA8D"/>
    <a:srgbClr val="F18C8F"/>
    <a:srgbClr val="D1D1D1"/>
    <a:srgbClr val="FCC6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36270-1537-4B24-A900-8F9641E4EECB}" v="54" dt="2021-12-03T11:31:34.0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31" d="100"/>
          <a:sy n="31" d="100"/>
        </p:scale>
        <p:origin x="628" y="72"/>
      </p:cViewPr>
      <p:guideLst>
        <p:guide orient="horz" pos="552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A. Flaget" userId="c680759b-3359-44dc-8866-868442d3d4be" providerId="ADAL" clId="{23236270-1537-4B24-A900-8F9641E4EECB}"/>
    <pc:docChg chg="undo custSel addSld delSld modSld sldOrd modMainMaster">
      <pc:chgData name="Marius A. Flaget" userId="c680759b-3359-44dc-8866-868442d3d4be" providerId="ADAL" clId="{23236270-1537-4B24-A900-8F9641E4EECB}" dt="2021-12-03T11:50:18.780" v="3307" actId="20577"/>
      <pc:docMkLst>
        <pc:docMk/>
      </pc:docMkLst>
      <pc:sldChg chg="modSp mod">
        <pc:chgData name="Marius A. Flaget" userId="c680759b-3359-44dc-8866-868442d3d4be" providerId="ADAL" clId="{23236270-1537-4B24-A900-8F9641E4EECB}" dt="2021-12-03T11:24:24.062" v="1931" actId="20577"/>
        <pc:sldMkLst>
          <pc:docMk/>
          <pc:sldMk cId="2473952345" sldId="267"/>
        </pc:sldMkLst>
        <pc:spChg chg="mod">
          <ac:chgData name="Marius A. Flaget" userId="c680759b-3359-44dc-8866-868442d3d4be" providerId="ADAL" clId="{23236270-1537-4B24-A900-8F9641E4EECB}" dt="2021-12-03T11:24:24.062" v="1931" actId="20577"/>
          <ac:spMkLst>
            <pc:docMk/>
            <pc:sldMk cId="2473952345" sldId="267"/>
            <ac:spMk id="6" creationId="{5B44A57F-567C-4310-9042-659C509BA8DC}"/>
          </ac:spMkLst>
        </pc:spChg>
      </pc:sldChg>
      <pc:sldChg chg="delSp del mod">
        <pc:chgData name="Marius A. Flaget" userId="c680759b-3359-44dc-8866-868442d3d4be" providerId="ADAL" clId="{23236270-1537-4B24-A900-8F9641E4EECB}" dt="2021-12-03T11:20:46.193" v="1651" actId="47"/>
        <pc:sldMkLst>
          <pc:docMk/>
          <pc:sldMk cId="1167345221" sldId="321"/>
        </pc:sldMkLst>
        <pc:spChg chg="del">
          <ac:chgData name="Marius A. Flaget" userId="c680759b-3359-44dc-8866-868442d3d4be" providerId="ADAL" clId="{23236270-1537-4B24-A900-8F9641E4EECB}" dt="2021-12-03T11:14:51.443" v="1359" actId="478"/>
          <ac:spMkLst>
            <pc:docMk/>
            <pc:sldMk cId="1167345221" sldId="321"/>
            <ac:spMk id="3" creationId="{00000000-0000-0000-0000-000000000000}"/>
          </ac:spMkLst>
        </pc:spChg>
      </pc:sldChg>
      <pc:sldChg chg="modSp mod">
        <pc:chgData name="Marius A. Flaget" userId="c680759b-3359-44dc-8866-868442d3d4be" providerId="ADAL" clId="{23236270-1537-4B24-A900-8F9641E4EECB}" dt="2021-12-03T11:23:57.279" v="1876" actId="20577"/>
        <pc:sldMkLst>
          <pc:docMk/>
          <pc:sldMk cId="3548065658" sldId="991"/>
        </pc:sldMkLst>
        <pc:spChg chg="mod">
          <ac:chgData name="Marius A. Flaget" userId="c680759b-3359-44dc-8866-868442d3d4be" providerId="ADAL" clId="{23236270-1537-4B24-A900-8F9641E4EECB}" dt="2021-12-03T11:23:57.279" v="1876" actId="20577"/>
          <ac:spMkLst>
            <pc:docMk/>
            <pc:sldMk cId="3548065658" sldId="991"/>
            <ac:spMk id="3" creationId="{00000000-0000-0000-0000-000000000000}"/>
          </ac:spMkLst>
        </pc:spChg>
        <pc:graphicFrameChg chg="mod modGraphic">
          <ac:chgData name="Marius A. Flaget" userId="c680759b-3359-44dc-8866-868442d3d4be" providerId="ADAL" clId="{23236270-1537-4B24-A900-8F9641E4EECB}" dt="2021-12-03T11:23:32.988" v="1805" actId="20577"/>
          <ac:graphicFrameMkLst>
            <pc:docMk/>
            <pc:sldMk cId="3548065658" sldId="991"/>
            <ac:graphicFrameMk id="15" creationId="{CAE149E1-C62F-465E-AA42-68EB72C6F155}"/>
          </ac:graphicFrameMkLst>
        </pc:graphicFrameChg>
        <pc:cxnChg chg="mod">
          <ac:chgData name="Marius A. Flaget" userId="c680759b-3359-44dc-8866-868442d3d4be" providerId="ADAL" clId="{23236270-1537-4B24-A900-8F9641E4EECB}" dt="2021-12-03T11:23:01.640" v="1730" actId="1076"/>
          <ac:cxnSpMkLst>
            <pc:docMk/>
            <pc:sldMk cId="3548065658" sldId="991"/>
            <ac:cxnSpMk id="7" creationId="{EC79F320-A093-41E5-9017-1CC42E13D156}"/>
          </ac:cxnSpMkLst>
        </pc:cxnChg>
      </pc:sldChg>
      <pc:sldChg chg="del">
        <pc:chgData name="Marius A. Flaget" userId="c680759b-3359-44dc-8866-868442d3d4be" providerId="ADAL" clId="{23236270-1537-4B24-A900-8F9641E4EECB}" dt="2021-12-03T11:00:48.655" v="478" actId="47"/>
        <pc:sldMkLst>
          <pc:docMk/>
          <pc:sldMk cId="2022561755" sldId="1169"/>
        </pc:sldMkLst>
      </pc:sldChg>
      <pc:sldChg chg="modSp mod ord">
        <pc:chgData name="Marius A. Flaget" userId="c680759b-3359-44dc-8866-868442d3d4be" providerId="ADAL" clId="{23236270-1537-4B24-A900-8F9641E4EECB}" dt="2021-12-03T11:34:00.092" v="1956" actId="27918"/>
        <pc:sldMkLst>
          <pc:docMk/>
          <pc:sldMk cId="3941640320" sldId="1196"/>
        </pc:sldMkLst>
        <pc:graphicFrameChg chg="mod">
          <ac:chgData name="Marius A. Flaget" userId="c680759b-3359-44dc-8866-868442d3d4be" providerId="ADAL" clId="{23236270-1537-4B24-A900-8F9641E4EECB}" dt="2021-12-03T11:31:34.029" v="1947"/>
          <ac:graphicFrameMkLst>
            <pc:docMk/>
            <pc:sldMk cId="3941640320" sldId="1196"/>
            <ac:graphicFrameMk id="11" creationId="{E9E27D9E-2CF6-4F07-86B9-DDD97C3075E6}"/>
          </ac:graphicFrameMkLst>
        </pc:graphicFrameChg>
      </pc:sldChg>
      <pc:sldChg chg="addSp delSp modSp add del mod">
        <pc:chgData name="Marius A. Flaget" userId="c680759b-3359-44dc-8866-868442d3d4be" providerId="ADAL" clId="{23236270-1537-4B24-A900-8F9641E4EECB}" dt="2021-12-03T10:56:30.183" v="188" actId="47"/>
        <pc:sldMkLst>
          <pc:docMk/>
          <pc:sldMk cId="1207772097" sldId="1199"/>
        </pc:sldMkLst>
        <pc:spChg chg="del mod">
          <ac:chgData name="Marius A. Flaget" userId="c680759b-3359-44dc-8866-868442d3d4be" providerId="ADAL" clId="{23236270-1537-4B24-A900-8F9641E4EECB}" dt="2021-12-03T10:53:23.024" v="54" actId="478"/>
          <ac:spMkLst>
            <pc:docMk/>
            <pc:sldMk cId="1207772097" sldId="1199"/>
            <ac:spMk id="4" creationId="{89EB1545-0A02-40AD-A8B5-3A8F6925867A}"/>
          </ac:spMkLst>
        </pc:spChg>
        <pc:spChg chg="mod">
          <ac:chgData name="Marius A. Flaget" userId="c680759b-3359-44dc-8866-868442d3d4be" providerId="ADAL" clId="{23236270-1537-4B24-A900-8F9641E4EECB}" dt="2021-12-03T10:55:39.824" v="182" actId="20577"/>
          <ac:spMkLst>
            <pc:docMk/>
            <pc:sldMk cId="1207772097" sldId="1199"/>
            <ac:spMk id="8" creationId="{263FA1C0-A850-497E-BE69-998947F743CE}"/>
          </ac:spMkLst>
        </pc:spChg>
        <pc:spChg chg="add mod">
          <ac:chgData name="Marius A. Flaget" userId="c680759b-3359-44dc-8866-868442d3d4be" providerId="ADAL" clId="{23236270-1537-4B24-A900-8F9641E4EECB}" dt="2021-12-03T10:55:08.817" v="67"/>
          <ac:spMkLst>
            <pc:docMk/>
            <pc:sldMk cId="1207772097" sldId="1199"/>
            <ac:spMk id="9" creationId="{D7D9D62A-85F5-4768-BE41-AA1AEA4A8804}"/>
          </ac:spMkLst>
        </pc:spChg>
        <pc:spChg chg="del">
          <ac:chgData name="Marius A. Flaget" userId="c680759b-3359-44dc-8866-868442d3d4be" providerId="ADAL" clId="{23236270-1537-4B24-A900-8F9641E4EECB}" dt="2021-12-03T10:54:11.571" v="59" actId="478"/>
          <ac:spMkLst>
            <pc:docMk/>
            <pc:sldMk cId="1207772097" sldId="1199"/>
            <ac:spMk id="10" creationId="{D6B69E93-145E-45E8-922E-CC0A78245621}"/>
          </ac:spMkLst>
        </pc:spChg>
        <pc:graphicFrameChg chg="del mod">
          <ac:chgData name="Marius A. Flaget" userId="c680759b-3359-44dc-8866-868442d3d4be" providerId="ADAL" clId="{23236270-1537-4B24-A900-8F9641E4EECB}" dt="2021-12-03T10:54:01.948" v="57" actId="478"/>
          <ac:graphicFrameMkLst>
            <pc:docMk/>
            <pc:sldMk cId="1207772097" sldId="1199"/>
            <ac:graphicFrameMk id="5" creationId="{61FE059D-8125-4170-9AB0-54FA7951BC2E}"/>
          </ac:graphicFrameMkLst>
        </pc:graphicFrameChg>
        <pc:graphicFrameChg chg="mod">
          <ac:chgData name="Marius A. Flaget" userId="c680759b-3359-44dc-8866-868442d3d4be" providerId="ADAL" clId="{23236270-1537-4B24-A900-8F9641E4EECB}" dt="2021-12-03T10:54:32.452" v="64"/>
          <ac:graphicFrameMkLst>
            <pc:docMk/>
            <pc:sldMk cId="1207772097" sldId="1199"/>
            <ac:graphicFrameMk id="7" creationId="{653A57BD-1A94-4045-92AC-CDA9AD2A375C}"/>
          </ac:graphicFrameMkLst>
        </pc:graphicFrameChg>
        <pc:graphicFrameChg chg="del">
          <ac:chgData name="Marius A. Flaget" userId="c680759b-3359-44dc-8866-868442d3d4be" providerId="ADAL" clId="{23236270-1537-4B24-A900-8F9641E4EECB}" dt="2021-12-03T10:50:35.139" v="27" actId="478"/>
          <ac:graphicFrameMkLst>
            <pc:docMk/>
            <pc:sldMk cId="1207772097" sldId="1199"/>
            <ac:graphicFrameMk id="13" creationId="{021E386C-34FB-416A-ADEE-9E7ADB4F0868}"/>
          </ac:graphicFrameMkLst>
        </pc:graphicFrameChg>
      </pc:sldChg>
      <pc:sldChg chg="add del">
        <pc:chgData name="Marius A. Flaget" userId="c680759b-3359-44dc-8866-868442d3d4be" providerId="ADAL" clId="{23236270-1537-4B24-A900-8F9641E4EECB}" dt="2021-12-03T10:49:55.704" v="25" actId="47"/>
        <pc:sldMkLst>
          <pc:docMk/>
          <pc:sldMk cId="1978646532" sldId="1305"/>
        </pc:sldMkLst>
      </pc:sldChg>
      <pc:sldChg chg="add del">
        <pc:chgData name="Marius A. Flaget" userId="c680759b-3359-44dc-8866-868442d3d4be" providerId="ADAL" clId="{23236270-1537-4B24-A900-8F9641E4EECB}" dt="2021-12-03T10:49:43.178" v="16"/>
        <pc:sldMkLst>
          <pc:docMk/>
          <pc:sldMk cId="2112950287" sldId="1305"/>
        </pc:sldMkLst>
      </pc:sldChg>
      <pc:sldChg chg="addSp delSp modSp new mod modClrScheme chgLayout">
        <pc:chgData name="Marius A. Flaget" userId="c680759b-3359-44dc-8866-868442d3d4be" providerId="ADAL" clId="{23236270-1537-4B24-A900-8F9641E4EECB}" dt="2021-12-03T11:00:39.113" v="476" actId="20577"/>
        <pc:sldMkLst>
          <pc:docMk/>
          <pc:sldMk cId="2525638833" sldId="1305"/>
        </pc:sldMkLst>
        <pc:spChg chg="mod ord">
          <ac:chgData name="Marius A. Flaget" userId="c680759b-3359-44dc-8866-868442d3d4be" providerId="ADAL" clId="{23236270-1537-4B24-A900-8F9641E4EECB}" dt="2021-12-03T10:57:27.829" v="197" actId="20577"/>
          <ac:spMkLst>
            <pc:docMk/>
            <pc:sldMk cId="2525638833" sldId="1305"/>
            <ac:spMk id="2" creationId="{95A8157F-21D1-4934-A668-C0E2256B1409}"/>
          </ac:spMkLst>
        </pc:spChg>
        <pc:spChg chg="del">
          <ac:chgData name="Marius A. Flaget" userId="c680759b-3359-44dc-8866-868442d3d4be" providerId="ADAL" clId="{23236270-1537-4B24-A900-8F9641E4EECB}" dt="2021-12-03T10:56:25.303" v="187"/>
          <ac:spMkLst>
            <pc:docMk/>
            <pc:sldMk cId="2525638833" sldId="1305"/>
            <ac:spMk id="3" creationId="{02F9A0FA-98D2-4AC0-81FC-5719EE77A3F2}"/>
          </ac:spMkLst>
        </pc:spChg>
        <pc:spChg chg="add mod">
          <ac:chgData name="Marius A. Flaget" userId="c680759b-3359-44dc-8866-868442d3d4be" providerId="ADAL" clId="{23236270-1537-4B24-A900-8F9641E4EECB}" dt="2021-12-03T10:55:56.212" v="184"/>
          <ac:spMkLst>
            <pc:docMk/>
            <pc:sldMk cId="2525638833" sldId="1305"/>
            <ac:spMk id="4" creationId="{ACDCF863-67F8-4A86-924A-7D6B831FDBD7}"/>
          </ac:spMkLst>
        </pc:spChg>
        <pc:spChg chg="add mod ord">
          <ac:chgData name="Marius A. Flaget" userId="c680759b-3359-44dc-8866-868442d3d4be" providerId="ADAL" clId="{23236270-1537-4B24-A900-8F9641E4EECB}" dt="2021-12-03T11:00:39.113" v="476" actId="20577"/>
          <ac:spMkLst>
            <pc:docMk/>
            <pc:sldMk cId="2525638833" sldId="1305"/>
            <ac:spMk id="6" creationId="{65ED9738-A0A9-44F8-9A7F-153ED6D05753}"/>
          </ac:spMkLst>
        </pc:spChg>
        <pc:graphicFrameChg chg="add mod ord">
          <ac:chgData name="Marius A. Flaget" userId="c680759b-3359-44dc-8866-868442d3d4be" providerId="ADAL" clId="{23236270-1537-4B24-A900-8F9641E4EECB}" dt="2021-12-03T10:57:02.890" v="191" actId="700"/>
          <ac:graphicFrameMkLst>
            <pc:docMk/>
            <pc:sldMk cId="2525638833" sldId="1305"/>
            <ac:graphicFrameMk id="5" creationId="{9414A366-EE79-4AEA-B9A0-1D6777872DCD}"/>
          </ac:graphicFrameMkLst>
        </pc:graphicFrameChg>
      </pc:sldChg>
      <pc:sldChg chg="addSp delSp modSp add mod">
        <pc:chgData name="Marius A. Flaget" userId="c680759b-3359-44dc-8866-868442d3d4be" providerId="ADAL" clId="{23236270-1537-4B24-A900-8F9641E4EECB}" dt="2021-12-03T11:10:05.115" v="895" actId="20577"/>
        <pc:sldMkLst>
          <pc:docMk/>
          <pc:sldMk cId="1754118302" sldId="1306"/>
        </pc:sldMkLst>
        <pc:spChg chg="mod">
          <ac:chgData name="Marius A. Flaget" userId="c680759b-3359-44dc-8866-868442d3d4be" providerId="ADAL" clId="{23236270-1537-4B24-A900-8F9641E4EECB}" dt="2021-12-03T11:04:12.334" v="739" actId="20577"/>
          <ac:spMkLst>
            <pc:docMk/>
            <pc:sldMk cId="1754118302" sldId="1306"/>
            <ac:spMk id="2" creationId="{95A8157F-21D1-4934-A668-C0E2256B1409}"/>
          </ac:spMkLst>
        </pc:spChg>
        <pc:spChg chg="del">
          <ac:chgData name="Marius A. Flaget" userId="c680759b-3359-44dc-8866-868442d3d4be" providerId="ADAL" clId="{23236270-1537-4B24-A900-8F9641E4EECB}" dt="2021-12-03T11:02:21.672" v="687" actId="478"/>
          <ac:spMkLst>
            <pc:docMk/>
            <pc:sldMk cId="1754118302" sldId="1306"/>
            <ac:spMk id="6" creationId="{65ED9738-A0A9-44F8-9A7F-153ED6D05753}"/>
          </ac:spMkLst>
        </pc:spChg>
        <pc:spChg chg="add del mod">
          <ac:chgData name="Marius A. Flaget" userId="c680759b-3359-44dc-8866-868442d3d4be" providerId="ADAL" clId="{23236270-1537-4B24-A900-8F9641E4EECB}" dt="2021-12-03T11:02:25.276" v="688" actId="478"/>
          <ac:spMkLst>
            <pc:docMk/>
            <pc:sldMk cId="1754118302" sldId="1306"/>
            <ac:spMk id="7" creationId="{75F58312-AADB-428A-BB61-FE60BD941347}"/>
          </ac:spMkLst>
        </pc:spChg>
        <pc:spChg chg="add mod">
          <ac:chgData name="Marius A. Flaget" userId="c680759b-3359-44dc-8866-868442d3d4be" providerId="ADAL" clId="{23236270-1537-4B24-A900-8F9641E4EECB}" dt="2021-12-03T11:10:05.115" v="895" actId="20577"/>
          <ac:spMkLst>
            <pc:docMk/>
            <pc:sldMk cId="1754118302" sldId="1306"/>
            <ac:spMk id="8" creationId="{E55F4288-6EAF-4C49-8C47-DE9B56BE2647}"/>
          </ac:spMkLst>
        </pc:spChg>
        <pc:graphicFrameChg chg="mod">
          <ac:chgData name="Marius A. Flaget" userId="c680759b-3359-44dc-8866-868442d3d4be" providerId="ADAL" clId="{23236270-1537-4B24-A900-8F9641E4EECB}" dt="2021-12-03T11:05:25.840" v="745" actId="14100"/>
          <ac:graphicFrameMkLst>
            <pc:docMk/>
            <pc:sldMk cId="1754118302" sldId="1306"/>
            <ac:graphicFrameMk id="5" creationId="{9414A366-EE79-4AEA-B9A0-1D6777872DCD}"/>
          </ac:graphicFrameMkLst>
        </pc:graphicFrameChg>
      </pc:sldChg>
      <pc:sldChg chg="addSp delSp modSp new add del mod ord">
        <pc:chgData name="Marius A. Flaget" userId="c680759b-3359-44dc-8866-868442d3d4be" providerId="ADAL" clId="{23236270-1537-4B24-A900-8F9641E4EECB}" dt="2021-12-03T10:49:52.980" v="23" actId="680"/>
        <pc:sldMkLst>
          <pc:docMk/>
          <pc:sldMk cId="1861413095" sldId="1306"/>
        </pc:sldMkLst>
        <pc:spChg chg="add del">
          <ac:chgData name="Marius A. Flaget" userId="c680759b-3359-44dc-8866-868442d3d4be" providerId="ADAL" clId="{23236270-1537-4B24-A900-8F9641E4EECB}" dt="2021-12-03T10:49:46.029" v="19" actId="1957"/>
          <ac:spMkLst>
            <pc:docMk/>
            <pc:sldMk cId="1861413095" sldId="1306"/>
            <ac:spMk id="3" creationId="{1FC3DDE9-59C1-41BD-B3B0-05DFC5A14DA1}"/>
          </ac:spMkLst>
        </pc:spChg>
        <pc:graphicFrameChg chg="add del mod">
          <ac:chgData name="Marius A. Flaget" userId="c680759b-3359-44dc-8866-868442d3d4be" providerId="ADAL" clId="{23236270-1537-4B24-A900-8F9641E4EECB}" dt="2021-12-03T10:49:46.029" v="19" actId="1957"/>
          <ac:graphicFrameMkLst>
            <pc:docMk/>
            <pc:sldMk cId="1861413095" sldId="1306"/>
            <ac:graphicFrameMk id="6" creationId="{ACCA77A3-182D-4FC6-89CF-0D8D0AADBB89}"/>
          </ac:graphicFrameMkLst>
        </pc:graphicFrameChg>
      </pc:sldChg>
      <pc:sldChg chg="addSp delSp modSp new mod ord modClrScheme chgLayout">
        <pc:chgData name="Marius A. Flaget" userId="c680759b-3359-44dc-8866-868442d3d4be" providerId="ADAL" clId="{23236270-1537-4B24-A900-8F9641E4EECB}" dt="2021-12-03T11:50:18.780" v="3307" actId="20577"/>
        <pc:sldMkLst>
          <pc:docMk/>
          <pc:sldMk cId="1560531188" sldId="1307"/>
        </pc:sldMkLst>
        <pc:spChg chg="del mod ord">
          <ac:chgData name="Marius A. Flaget" userId="c680759b-3359-44dc-8866-868442d3d4be" providerId="ADAL" clId="{23236270-1537-4B24-A900-8F9641E4EECB}" dt="2021-12-03T11:00:58.854" v="482" actId="700"/>
          <ac:spMkLst>
            <pc:docMk/>
            <pc:sldMk cId="1560531188" sldId="1307"/>
            <ac:spMk id="2" creationId="{A06C835F-A1FA-4162-8EB5-191D534A8CC6}"/>
          </ac:spMkLst>
        </pc:spChg>
        <pc:spChg chg="del mod ord">
          <ac:chgData name="Marius A. Flaget" userId="c680759b-3359-44dc-8866-868442d3d4be" providerId="ADAL" clId="{23236270-1537-4B24-A900-8F9641E4EECB}" dt="2021-12-03T11:00:58.854" v="482" actId="700"/>
          <ac:spMkLst>
            <pc:docMk/>
            <pc:sldMk cId="1560531188" sldId="1307"/>
            <ac:spMk id="3" creationId="{240DBCAA-43A5-4A6B-9B6E-D8891FA76EBB}"/>
          </ac:spMkLst>
        </pc:spChg>
        <pc:spChg chg="del">
          <ac:chgData name="Marius A. Flaget" userId="c680759b-3359-44dc-8866-868442d3d4be" providerId="ADAL" clId="{23236270-1537-4B24-A900-8F9641E4EECB}" dt="2021-12-03T11:00:58.854" v="482" actId="700"/>
          <ac:spMkLst>
            <pc:docMk/>
            <pc:sldMk cId="1560531188" sldId="1307"/>
            <ac:spMk id="4" creationId="{452D9750-A8AE-4216-801D-1537C6B5AAF8}"/>
          </ac:spMkLst>
        </pc:spChg>
        <pc:spChg chg="add mod ord">
          <ac:chgData name="Marius A. Flaget" userId="c680759b-3359-44dc-8866-868442d3d4be" providerId="ADAL" clId="{23236270-1537-4B24-A900-8F9641E4EECB}" dt="2021-12-03T11:38:37.859" v="2200" actId="20577"/>
          <ac:spMkLst>
            <pc:docMk/>
            <pc:sldMk cId="1560531188" sldId="1307"/>
            <ac:spMk id="5" creationId="{9D02AA84-D588-459A-8082-EE89D137E4D4}"/>
          </ac:spMkLst>
        </pc:spChg>
        <pc:spChg chg="add mod ord">
          <ac:chgData name="Marius A. Flaget" userId="c680759b-3359-44dc-8866-868442d3d4be" providerId="ADAL" clId="{23236270-1537-4B24-A900-8F9641E4EECB}" dt="2021-12-03T11:50:18.780" v="3307" actId="20577"/>
          <ac:spMkLst>
            <pc:docMk/>
            <pc:sldMk cId="1560531188" sldId="1307"/>
            <ac:spMk id="6" creationId="{A87E813A-D8E6-4283-A2BD-3C6DDC804601}"/>
          </ac:spMkLst>
        </pc:spChg>
      </pc:sldChg>
      <pc:sldChg chg="addSp delSp modSp new mod modClrScheme chgLayout">
        <pc:chgData name="Marius A. Flaget" userId="c680759b-3359-44dc-8866-868442d3d4be" providerId="ADAL" clId="{23236270-1537-4B24-A900-8F9641E4EECB}" dt="2021-12-03T11:14:28.054" v="1356" actId="20577"/>
        <pc:sldMkLst>
          <pc:docMk/>
          <pc:sldMk cId="3063144750" sldId="1308"/>
        </pc:sldMkLst>
        <pc:spChg chg="del mod ord">
          <ac:chgData name="Marius A. Flaget" userId="c680759b-3359-44dc-8866-868442d3d4be" providerId="ADAL" clId="{23236270-1537-4B24-A900-8F9641E4EECB}" dt="2021-12-03T11:10:18.284" v="897" actId="700"/>
          <ac:spMkLst>
            <pc:docMk/>
            <pc:sldMk cId="3063144750" sldId="1308"/>
            <ac:spMk id="2" creationId="{45372BCE-BC72-4A71-A34D-21140E64B069}"/>
          </ac:spMkLst>
        </pc:spChg>
        <pc:spChg chg="del mod ord">
          <ac:chgData name="Marius A. Flaget" userId="c680759b-3359-44dc-8866-868442d3d4be" providerId="ADAL" clId="{23236270-1537-4B24-A900-8F9641E4EECB}" dt="2021-12-03T11:10:18.284" v="897" actId="700"/>
          <ac:spMkLst>
            <pc:docMk/>
            <pc:sldMk cId="3063144750" sldId="1308"/>
            <ac:spMk id="3" creationId="{B5A10245-E9BE-42A4-ABF8-A09A87F19056}"/>
          </ac:spMkLst>
        </pc:spChg>
        <pc:spChg chg="del mod ord">
          <ac:chgData name="Marius A. Flaget" userId="c680759b-3359-44dc-8866-868442d3d4be" providerId="ADAL" clId="{23236270-1537-4B24-A900-8F9641E4EECB}" dt="2021-12-03T11:10:18.284" v="897" actId="700"/>
          <ac:spMkLst>
            <pc:docMk/>
            <pc:sldMk cId="3063144750" sldId="1308"/>
            <ac:spMk id="4" creationId="{54F7EFA4-8F0D-4DA5-AC56-27E154CE2393}"/>
          </ac:spMkLst>
        </pc:spChg>
        <pc:spChg chg="add mod ord">
          <ac:chgData name="Marius A. Flaget" userId="c680759b-3359-44dc-8866-868442d3d4be" providerId="ADAL" clId="{23236270-1537-4B24-A900-8F9641E4EECB}" dt="2021-12-03T11:13:09.530" v="1137" actId="700"/>
          <ac:spMkLst>
            <pc:docMk/>
            <pc:sldMk cId="3063144750" sldId="1308"/>
            <ac:spMk id="5" creationId="{2C2E8C1F-227E-4D98-8EFD-18520ED120AC}"/>
          </ac:spMkLst>
        </pc:spChg>
        <pc:spChg chg="add del mod ord">
          <ac:chgData name="Marius A. Flaget" userId="c680759b-3359-44dc-8866-868442d3d4be" providerId="ADAL" clId="{23236270-1537-4B24-A900-8F9641E4EECB}" dt="2021-12-03T11:10:29.940" v="903" actId="1957"/>
          <ac:spMkLst>
            <pc:docMk/>
            <pc:sldMk cId="3063144750" sldId="1308"/>
            <ac:spMk id="6" creationId="{E56FE0D6-9CA0-4435-A9F1-3EA333B7B98C}"/>
          </ac:spMkLst>
        </pc:spChg>
        <pc:spChg chg="add del mod ord">
          <ac:chgData name="Marius A. Flaget" userId="c680759b-3359-44dc-8866-868442d3d4be" providerId="ADAL" clId="{23236270-1537-4B24-A900-8F9641E4EECB}" dt="2021-12-03T11:13:09.530" v="1137" actId="700"/>
          <ac:spMkLst>
            <pc:docMk/>
            <pc:sldMk cId="3063144750" sldId="1308"/>
            <ac:spMk id="7" creationId="{44797D85-0EE8-4340-A206-85F65765F21A}"/>
          </ac:spMkLst>
        </pc:spChg>
        <pc:spChg chg="add mod">
          <ac:chgData name="Marius A. Flaget" userId="c680759b-3359-44dc-8866-868442d3d4be" providerId="ADAL" clId="{23236270-1537-4B24-A900-8F9641E4EECB}" dt="2021-12-03T11:11:30.334" v="909" actId="20577"/>
          <ac:spMkLst>
            <pc:docMk/>
            <pc:sldMk cId="3063144750" sldId="1308"/>
            <ac:spMk id="11" creationId="{0425D98D-D0AC-4CC7-9557-681C137544C8}"/>
          </ac:spMkLst>
        </pc:spChg>
        <pc:spChg chg="add mod ord">
          <ac:chgData name="Marius A. Flaget" userId="c680759b-3359-44dc-8866-868442d3d4be" providerId="ADAL" clId="{23236270-1537-4B24-A900-8F9641E4EECB}" dt="2021-12-03T11:14:28.054" v="1356" actId="20577"/>
          <ac:spMkLst>
            <pc:docMk/>
            <pc:sldMk cId="3063144750" sldId="1308"/>
            <ac:spMk id="12" creationId="{3FA283ED-CCB3-4D6E-9532-AB7CA2596284}"/>
          </ac:spMkLst>
        </pc:spChg>
        <pc:graphicFrameChg chg="add mod ord">
          <ac:chgData name="Marius A. Flaget" userId="c680759b-3359-44dc-8866-868442d3d4be" providerId="ADAL" clId="{23236270-1537-4B24-A900-8F9641E4EECB}" dt="2021-12-03T11:13:09.530" v="1137" actId="700"/>
          <ac:graphicFrameMkLst>
            <pc:docMk/>
            <pc:sldMk cId="3063144750" sldId="1308"/>
            <ac:graphicFrameMk id="10" creationId="{A0EBDE49-E976-4650-979E-268330E7B63B}"/>
          </ac:graphicFrameMkLst>
        </pc:graphicFrameChg>
      </pc:sldChg>
      <pc:sldChg chg="add del">
        <pc:chgData name="Marius A. Flaget" userId="c680759b-3359-44dc-8866-868442d3d4be" providerId="ADAL" clId="{23236270-1537-4B24-A900-8F9641E4EECB}" dt="2021-12-03T11:15:57.252" v="1374" actId="47"/>
        <pc:sldMkLst>
          <pc:docMk/>
          <pc:sldMk cId="262792969" sldId="1309"/>
        </pc:sldMkLst>
      </pc:sldChg>
      <pc:sldChg chg="new del">
        <pc:chgData name="Marius A. Flaget" userId="c680759b-3359-44dc-8866-868442d3d4be" providerId="ADAL" clId="{23236270-1537-4B24-A900-8F9641E4EECB}" dt="2021-12-03T11:14:46.764" v="1358" actId="47"/>
        <pc:sldMkLst>
          <pc:docMk/>
          <pc:sldMk cId="2640592164" sldId="1309"/>
        </pc:sldMkLst>
      </pc:sldChg>
      <pc:sldChg chg="addSp delSp modSp new mod">
        <pc:chgData name="Marius A. Flaget" userId="c680759b-3359-44dc-8866-868442d3d4be" providerId="ADAL" clId="{23236270-1537-4B24-A900-8F9641E4EECB}" dt="2021-12-03T11:37:42.826" v="2140" actId="20577"/>
        <pc:sldMkLst>
          <pc:docMk/>
          <pc:sldMk cId="3524272551" sldId="1309"/>
        </pc:sldMkLst>
        <pc:spChg chg="mod">
          <ac:chgData name="Marius A. Flaget" userId="c680759b-3359-44dc-8866-868442d3d4be" providerId="ADAL" clId="{23236270-1537-4B24-A900-8F9641E4EECB}" dt="2021-12-03T11:37:42.826" v="2140" actId="20577"/>
          <ac:spMkLst>
            <pc:docMk/>
            <pc:sldMk cId="3524272551" sldId="1309"/>
            <ac:spMk id="2" creationId="{3D7B8F12-8D7A-4701-ABE3-D6ED621BBF20}"/>
          </ac:spMkLst>
        </pc:spChg>
        <pc:spChg chg="del">
          <ac:chgData name="Marius A. Flaget" userId="c680759b-3359-44dc-8866-868442d3d4be" providerId="ADAL" clId="{23236270-1537-4B24-A900-8F9641E4EECB}" dt="2021-12-03T11:16:38.675" v="1382" actId="1957"/>
          <ac:spMkLst>
            <pc:docMk/>
            <pc:sldMk cId="3524272551" sldId="1309"/>
            <ac:spMk id="3" creationId="{3DB80124-CF4F-417A-AF65-2CFAD8D49C79}"/>
          </ac:spMkLst>
        </pc:spChg>
        <pc:spChg chg="mod">
          <ac:chgData name="Marius A. Flaget" userId="c680759b-3359-44dc-8866-868442d3d4be" providerId="ADAL" clId="{23236270-1537-4B24-A900-8F9641E4EECB}" dt="2021-12-03T11:19:31.935" v="1542" actId="20577"/>
          <ac:spMkLst>
            <pc:docMk/>
            <pc:sldMk cId="3524272551" sldId="1309"/>
            <ac:spMk id="4" creationId="{8DA1ECB7-1809-4414-B932-126FB051D139}"/>
          </ac:spMkLst>
        </pc:spChg>
        <pc:spChg chg="add mod">
          <ac:chgData name="Marius A. Flaget" userId="c680759b-3359-44dc-8866-868442d3d4be" providerId="ADAL" clId="{23236270-1537-4B24-A900-8F9641E4EECB}" dt="2021-12-03T11:17:10.686" v="1392" actId="20577"/>
          <ac:spMkLst>
            <pc:docMk/>
            <pc:sldMk cId="3524272551" sldId="1309"/>
            <ac:spMk id="5" creationId="{0605DC12-6EF7-4803-97A7-D8C399FBDEF9}"/>
          </ac:spMkLst>
        </pc:spChg>
        <pc:graphicFrameChg chg="add mod">
          <ac:chgData name="Marius A. Flaget" userId="c680759b-3359-44dc-8866-868442d3d4be" providerId="ADAL" clId="{23236270-1537-4B24-A900-8F9641E4EECB}" dt="2021-12-03T11:17:57.507" v="1393"/>
          <ac:graphicFrameMkLst>
            <pc:docMk/>
            <pc:sldMk cId="3524272551" sldId="1309"/>
            <ac:graphicFrameMk id="8" creationId="{2FC04D73-382A-492D-B726-4205890F4E61}"/>
          </ac:graphicFrameMkLst>
        </pc:graphicFrameChg>
      </pc:sldChg>
      <pc:sldChg chg="modSp add mod">
        <pc:chgData name="Marius A. Flaget" userId="c680759b-3359-44dc-8866-868442d3d4be" providerId="ADAL" clId="{23236270-1537-4B24-A900-8F9641E4EECB}" dt="2021-12-03T11:20:49.636" v="1658" actId="20577"/>
        <pc:sldMkLst>
          <pc:docMk/>
          <pc:sldMk cId="2089646156" sldId="1310"/>
        </pc:sldMkLst>
        <pc:spChg chg="mod">
          <ac:chgData name="Marius A. Flaget" userId="c680759b-3359-44dc-8866-868442d3d4be" providerId="ADAL" clId="{23236270-1537-4B24-A900-8F9641E4EECB}" dt="2021-12-03T11:20:49.636" v="1658" actId="20577"/>
          <ac:spMkLst>
            <pc:docMk/>
            <pc:sldMk cId="2089646156" sldId="1310"/>
            <ac:spMk id="12" creationId="{E486539D-2953-4414-96DC-9A0A31C4930E}"/>
          </ac:spMkLst>
        </pc:spChg>
      </pc:sldChg>
      <pc:sldMasterChg chg="modSldLayout">
        <pc:chgData name="Marius A. Flaget" userId="c680759b-3359-44dc-8866-868442d3d4be" providerId="ADAL" clId="{23236270-1537-4B24-A900-8F9641E4EECB}" dt="2021-12-03T11:15:51.401" v="1372" actId="478"/>
        <pc:sldMasterMkLst>
          <pc:docMk/>
          <pc:sldMasterMk cId="2055924460" sldId="2147483737"/>
        </pc:sldMasterMkLst>
        <pc:sldLayoutChg chg="delSp mod">
          <pc:chgData name="Marius A. Flaget" userId="c680759b-3359-44dc-8866-868442d3d4be" providerId="ADAL" clId="{23236270-1537-4B24-A900-8F9641E4EECB}" dt="2021-12-03T10:53:33.747" v="55" actId="478"/>
          <pc:sldLayoutMkLst>
            <pc:docMk/>
            <pc:sldMasterMk cId="2055924460" sldId="2147483737"/>
            <pc:sldLayoutMk cId="2908625602" sldId="2147483745"/>
          </pc:sldLayoutMkLst>
          <pc:spChg chg="del">
            <ac:chgData name="Marius A. Flaget" userId="c680759b-3359-44dc-8866-868442d3d4be" providerId="ADAL" clId="{23236270-1537-4B24-A900-8F9641E4EECB}" dt="2021-12-03T10:53:33.747" v="55" actId="478"/>
            <ac:spMkLst>
              <pc:docMk/>
              <pc:sldMasterMk cId="2055924460" sldId="2147483737"/>
              <pc:sldLayoutMk cId="2908625602" sldId="2147483745"/>
              <ac:spMk id="7" creationId="{A29398C4-524E-4084-BA52-A1AF0A1D0DC9}"/>
            </ac:spMkLst>
          </pc:spChg>
        </pc:sldLayoutChg>
        <pc:sldLayoutChg chg="delSp modSp mod">
          <pc:chgData name="Marius A. Flaget" userId="c680759b-3359-44dc-8866-868442d3d4be" providerId="ADAL" clId="{23236270-1537-4B24-A900-8F9641E4EECB}" dt="2021-12-03T11:15:37.019" v="1367" actId="478"/>
          <pc:sldLayoutMkLst>
            <pc:docMk/>
            <pc:sldMasterMk cId="2055924460" sldId="2147483737"/>
            <pc:sldLayoutMk cId="4001233509" sldId="2147483749"/>
          </pc:sldLayoutMkLst>
          <pc:spChg chg="del mod">
            <ac:chgData name="Marius A. Flaget" userId="c680759b-3359-44dc-8866-868442d3d4be" providerId="ADAL" clId="{23236270-1537-4B24-A900-8F9641E4EECB}" dt="2021-12-03T11:15:34.577" v="1365" actId="478"/>
            <ac:spMkLst>
              <pc:docMk/>
              <pc:sldMasterMk cId="2055924460" sldId="2147483737"/>
              <pc:sldLayoutMk cId="4001233509" sldId="2147483749"/>
              <ac:spMk id="7" creationId="{00000000-0000-0000-0000-000000000000}"/>
            </ac:spMkLst>
          </pc:spChg>
          <pc:spChg chg="del mod">
            <ac:chgData name="Marius A. Flaget" userId="c680759b-3359-44dc-8866-868442d3d4be" providerId="ADAL" clId="{23236270-1537-4B24-A900-8F9641E4EECB}" dt="2021-12-03T11:15:37.019" v="1367" actId="478"/>
            <ac:spMkLst>
              <pc:docMk/>
              <pc:sldMasterMk cId="2055924460" sldId="2147483737"/>
              <pc:sldLayoutMk cId="4001233509" sldId="2147483749"/>
              <ac:spMk id="54" creationId="{00000000-0000-0000-0000-000000000000}"/>
            </ac:spMkLst>
          </pc:spChg>
        </pc:sldLayoutChg>
        <pc:sldLayoutChg chg="delSp modSp mod">
          <pc:chgData name="Marius A. Flaget" userId="c680759b-3359-44dc-8866-868442d3d4be" providerId="ADAL" clId="{23236270-1537-4B24-A900-8F9641E4EECB}" dt="2021-12-03T11:15:16.534" v="1363" actId="478"/>
          <pc:sldLayoutMkLst>
            <pc:docMk/>
            <pc:sldMasterMk cId="2055924460" sldId="2147483737"/>
            <pc:sldLayoutMk cId="2185833459" sldId="2147483750"/>
          </pc:sldLayoutMkLst>
          <pc:spChg chg="del mod">
            <ac:chgData name="Marius A. Flaget" userId="c680759b-3359-44dc-8866-868442d3d4be" providerId="ADAL" clId="{23236270-1537-4B24-A900-8F9641E4EECB}" dt="2021-12-03T11:15:15.285" v="1361" actId="478"/>
            <ac:spMkLst>
              <pc:docMk/>
              <pc:sldMasterMk cId="2055924460" sldId="2147483737"/>
              <pc:sldLayoutMk cId="2185833459" sldId="2147483750"/>
              <ac:spMk id="7" creationId="{00000000-0000-0000-0000-000000000000}"/>
            </ac:spMkLst>
          </pc:spChg>
          <pc:spChg chg="del mod">
            <ac:chgData name="Marius A. Flaget" userId="c680759b-3359-44dc-8866-868442d3d4be" providerId="ADAL" clId="{23236270-1537-4B24-A900-8F9641E4EECB}" dt="2021-12-03T11:15:16.534" v="1363" actId="478"/>
            <ac:spMkLst>
              <pc:docMk/>
              <pc:sldMasterMk cId="2055924460" sldId="2147483737"/>
              <pc:sldLayoutMk cId="2185833459" sldId="2147483750"/>
              <ac:spMk id="54" creationId="{00000000-0000-0000-0000-000000000000}"/>
            </ac:spMkLst>
          </pc:spChg>
        </pc:sldLayoutChg>
        <pc:sldLayoutChg chg="delSp mod">
          <pc:chgData name="Marius A. Flaget" userId="c680759b-3359-44dc-8866-868442d3d4be" providerId="ADAL" clId="{23236270-1537-4B24-A900-8F9641E4EECB}" dt="2021-12-03T11:15:39.756" v="1368" actId="478"/>
          <pc:sldLayoutMkLst>
            <pc:docMk/>
            <pc:sldMasterMk cId="2055924460" sldId="2147483737"/>
            <pc:sldLayoutMk cId="1916611359" sldId="2147483751"/>
          </pc:sldLayoutMkLst>
          <pc:spChg chg="del">
            <ac:chgData name="Marius A. Flaget" userId="c680759b-3359-44dc-8866-868442d3d4be" providerId="ADAL" clId="{23236270-1537-4B24-A900-8F9641E4EECB}" dt="2021-12-03T11:15:39.756" v="1368" actId="478"/>
            <ac:spMkLst>
              <pc:docMk/>
              <pc:sldMasterMk cId="2055924460" sldId="2147483737"/>
              <pc:sldLayoutMk cId="1916611359" sldId="2147483751"/>
              <ac:spMk id="54" creationId="{00000000-0000-0000-0000-000000000000}"/>
            </ac:spMkLst>
          </pc:spChg>
        </pc:sldLayoutChg>
        <pc:sldLayoutChg chg="delSp mod">
          <pc:chgData name="Marius A. Flaget" userId="c680759b-3359-44dc-8866-868442d3d4be" providerId="ADAL" clId="{23236270-1537-4B24-A900-8F9641E4EECB}" dt="2021-12-03T11:15:42.847" v="1369" actId="478"/>
          <pc:sldLayoutMkLst>
            <pc:docMk/>
            <pc:sldMasterMk cId="2055924460" sldId="2147483737"/>
            <pc:sldLayoutMk cId="904632137" sldId="2147483752"/>
          </pc:sldLayoutMkLst>
          <pc:spChg chg="del">
            <ac:chgData name="Marius A. Flaget" userId="c680759b-3359-44dc-8866-868442d3d4be" providerId="ADAL" clId="{23236270-1537-4B24-A900-8F9641E4EECB}" dt="2021-12-03T11:15:42.847" v="1369" actId="478"/>
            <ac:spMkLst>
              <pc:docMk/>
              <pc:sldMasterMk cId="2055924460" sldId="2147483737"/>
              <pc:sldLayoutMk cId="904632137" sldId="2147483752"/>
              <ac:spMk id="54" creationId="{00000000-0000-0000-0000-000000000000}"/>
            </ac:spMkLst>
          </pc:spChg>
        </pc:sldLayoutChg>
        <pc:sldLayoutChg chg="delSp mod">
          <pc:chgData name="Marius A. Flaget" userId="c680759b-3359-44dc-8866-868442d3d4be" providerId="ADAL" clId="{23236270-1537-4B24-A900-8F9641E4EECB}" dt="2021-12-03T11:15:46.019" v="1370" actId="478"/>
          <pc:sldLayoutMkLst>
            <pc:docMk/>
            <pc:sldMasterMk cId="2055924460" sldId="2147483737"/>
            <pc:sldLayoutMk cId="885581803" sldId="2147483753"/>
          </pc:sldLayoutMkLst>
          <pc:spChg chg="del">
            <ac:chgData name="Marius A. Flaget" userId="c680759b-3359-44dc-8866-868442d3d4be" providerId="ADAL" clId="{23236270-1537-4B24-A900-8F9641E4EECB}" dt="2021-12-03T11:15:46.019" v="1370" actId="478"/>
            <ac:spMkLst>
              <pc:docMk/>
              <pc:sldMasterMk cId="2055924460" sldId="2147483737"/>
              <pc:sldLayoutMk cId="885581803" sldId="2147483753"/>
              <ac:spMk id="54" creationId="{00000000-0000-0000-0000-000000000000}"/>
            </ac:spMkLst>
          </pc:spChg>
        </pc:sldLayoutChg>
        <pc:sldLayoutChg chg="delSp mod">
          <pc:chgData name="Marius A. Flaget" userId="c680759b-3359-44dc-8866-868442d3d4be" providerId="ADAL" clId="{23236270-1537-4B24-A900-8F9641E4EECB}" dt="2021-12-03T11:15:48.683" v="1371" actId="478"/>
          <pc:sldLayoutMkLst>
            <pc:docMk/>
            <pc:sldMasterMk cId="2055924460" sldId="2147483737"/>
            <pc:sldLayoutMk cId="3478182599" sldId="2147483754"/>
          </pc:sldLayoutMkLst>
          <pc:spChg chg="del">
            <ac:chgData name="Marius A. Flaget" userId="c680759b-3359-44dc-8866-868442d3d4be" providerId="ADAL" clId="{23236270-1537-4B24-A900-8F9641E4EECB}" dt="2021-12-03T11:15:48.683" v="1371" actId="478"/>
            <ac:spMkLst>
              <pc:docMk/>
              <pc:sldMasterMk cId="2055924460" sldId="2147483737"/>
              <pc:sldLayoutMk cId="3478182599" sldId="2147483754"/>
              <ac:spMk id="54" creationId="{00000000-0000-0000-0000-000000000000}"/>
            </ac:spMkLst>
          </pc:spChg>
        </pc:sldLayoutChg>
        <pc:sldLayoutChg chg="delSp mod">
          <pc:chgData name="Marius A. Flaget" userId="c680759b-3359-44dc-8866-868442d3d4be" providerId="ADAL" clId="{23236270-1537-4B24-A900-8F9641E4EECB}" dt="2021-12-03T11:15:51.401" v="1372" actId="478"/>
          <pc:sldLayoutMkLst>
            <pc:docMk/>
            <pc:sldMasterMk cId="2055924460" sldId="2147483737"/>
            <pc:sldLayoutMk cId="664045236" sldId="2147483755"/>
          </pc:sldLayoutMkLst>
          <pc:spChg chg="del">
            <ac:chgData name="Marius A. Flaget" userId="c680759b-3359-44dc-8866-868442d3d4be" providerId="ADAL" clId="{23236270-1537-4B24-A900-8F9641E4EECB}" dt="2021-12-03T11:15:51.401" v="1372" actId="478"/>
            <ac:spMkLst>
              <pc:docMk/>
              <pc:sldMasterMk cId="2055924460" sldId="2147483737"/>
              <pc:sldLayoutMk cId="664045236" sldId="2147483755"/>
              <ac:spMk id="54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013207084374583"/>
          <c:y val="6.7663053431677139E-2"/>
          <c:w val="0.54939031635928759"/>
          <c:h val="0.89631246613677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28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Ja, én gang</c:v>
                </c:pt>
                <c:pt idx="1">
                  <c:v>Ja, flere ganger</c:v>
                </c:pt>
                <c:pt idx="2">
                  <c:v>Nei</c:v>
                </c:pt>
                <c:pt idx="3">
                  <c:v>Usikker / Husker ikke</c:v>
                </c:pt>
                <c:pt idx="4">
                  <c:v>Ja, én gang &amp; Ja, flere ganger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3.8797633136094599E-2</c:v>
                </c:pt>
                <c:pt idx="1">
                  <c:v>0.7258508875739651</c:v>
                </c:pt>
                <c:pt idx="2">
                  <c:v>0.130849704142012</c:v>
                </c:pt>
                <c:pt idx="3">
                  <c:v>0.10450177514792899</c:v>
                </c:pt>
                <c:pt idx="4">
                  <c:v>0.76464852071006006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D-41CE-BBE7-97B96AF6B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Husholdningsinntekt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041848624897975"/>
          <c:y val="0.17945072431675274"/>
          <c:w val="0.52606564925667665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1.000.000-1.200.000</c:v>
                </c:pt>
                <c:pt idx="5">
                  <c:v>&gt; 1.200.000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0.13936058527167983</c:v>
                </c:pt>
                <c:pt idx="1">
                  <c:v>0.19293281942320931</c:v>
                </c:pt>
                <c:pt idx="2">
                  <c:v>0.1409399571425228</c:v>
                </c:pt>
                <c:pt idx="3">
                  <c:v>0.11057776941164355</c:v>
                </c:pt>
                <c:pt idx="4">
                  <c:v>0.18398197611181319</c:v>
                </c:pt>
                <c:pt idx="5">
                  <c:v>0.2322068926391315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0-48E4-8C1F-D09AD7B5D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4A9A"/>
            </a:solidFill>
          </c:spPr>
          <c:dPt>
            <c:idx val="0"/>
            <c:bubble3D val="0"/>
            <c:spPr>
              <a:solidFill>
                <a:srgbClr val="D94A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B-4738-A2EB-5CD63BCABAE2}"/>
              </c:ext>
            </c:extLst>
          </c:dPt>
          <c:dPt>
            <c:idx val="1"/>
            <c:bubble3D val="0"/>
            <c:spPr>
              <a:solidFill>
                <a:srgbClr val="3540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0-4D28-B480-AB1F8DB7E84B}"/>
              </c:ext>
            </c:extLst>
          </c:dPt>
          <c:dPt>
            <c:idx val="2"/>
            <c:bubble3D val="0"/>
            <c:spPr>
              <a:solidFill>
                <a:srgbClr val="A8D8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100-49C2-A786-6A80E3DB02DA}"/>
              </c:ext>
            </c:extLst>
          </c:dPt>
          <c:dPt>
            <c:idx val="3"/>
            <c:bubble3D val="0"/>
            <c:spPr>
              <a:solidFill>
                <a:srgbClr val="52AA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00-49C2-A786-6A80E3DB02DA}"/>
              </c:ext>
            </c:extLst>
          </c:dPt>
          <c:dPt>
            <c:idx val="4"/>
            <c:bubble3D val="0"/>
            <c:spPr>
              <a:solidFill>
                <a:srgbClr val="F190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100-49C2-A786-6A80E3DB02DA}"/>
              </c:ext>
            </c:extLst>
          </c:dPt>
          <c:dPt>
            <c:idx val="5"/>
            <c:bubble3D val="0"/>
            <c:spPr>
              <a:solidFill>
                <a:srgbClr val="A1C2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00-49C2-A786-6A80E3DB02DA}"/>
              </c:ext>
            </c:extLst>
          </c:dPt>
          <c:dPt>
            <c:idx val="6"/>
            <c:bubble3D val="0"/>
            <c:spPr>
              <a:solidFill>
                <a:srgbClr val="FBE1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100-49C2-A786-6A80E3DB02DA}"/>
              </c:ext>
            </c:extLst>
          </c:dPt>
          <c:dPt>
            <c:idx val="7"/>
            <c:bubble3D val="0"/>
            <c:spPr>
              <a:solidFill>
                <a:srgbClr val="61C3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100-49C2-A786-6A80E3DB02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Har mottatt alternative julegaver</c:v>
                </c:pt>
                <c:pt idx="1">
                  <c:v>Har ikke mottatt alternative julegaver</c:v>
                </c:pt>
                <c:pt idx="2">
                  <c:v>Usikker / Husker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0.35629822485207102</c:v>
                </c:pt>
                <c:pt idx="1">
                  <c:v>0.57672899408284006</c:v>
                </c:pt>
                <c:pt idx="2">
                  <c:v>6.6972781065088693E-2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6-47AA-9CFD-B45CCFC5C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14072925357474"/>
          <c:y val="3.3451270504985524E-2"/>
          <c:w val="0.85615879145462337"/>
          <c:h val="0.91379864908330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28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Usikker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0.52746035502958599</c:v>
                </c:pt>
                <c:pt idx="1">
                  <c:v>0.27994319526627204</c:v>
                </c:pt>
                <c:pt idx="2">
                  <c:v>0.192596449704142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88612725337542"/>
          <c:y val="3.3451270504985524E-2"/>
          <c:w val="0.62989770755496621"/>
          <c:h val="0.924091347700225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28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Ja, i år</c:v>
                </c:pt>
                <c:pt idx="1">
                  <c:v>Ja, en gang i fremtiden</c:v>
                </c:pt>
                <c:pt idx="2">
                  <c:v>Nei</c:v>
                </c:pt>
                <c:pt idx="3">
                  <c:v>Usikker</c:v>
                </c:pt>
                <c:pt idx="4">
                  <c:v>Ja, i år &amp; Ja, en gang i fremtiden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0.247848520710058</c:v>
                </c:pt>
                <c:pt idx="1">
                  <c:v>0.30298698224852</c:v>
                </c:pt>
                <c:pt idx="2">
                  <c:v>0.255469822485207</c:v>
                </c:pt>
                <c:pt idx="3">
                  <c:v>0.193694674556213</c:v>
                </c:pt>
                <c:pt idx="4">
                  <c:v>0.55083550295857997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l" defTabSz="8255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pPr>
            <a:r>
              <a: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rPr>
              <a:t>Aldersgrupper</a:t>
            </a:r>
          </a:p>
        </c:rich>
      </c:tx>
      <c:layout>
        <c:manualLayout>
          <c:xMode val="edge"/>
          <c:yMode val="edge"/>
          <c:x val="0.26639781409633423"/>
          <c:y val="3.92413342053629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63985072705487"/>
          <c:y val="0.22654032536318833"/>
          <c:w val="0.69898785954875775"/>
          <c:h val="0.74468269621954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0.14440522046121529</c:v>
                </c:pt>
                <c:pt idx="1">
                  <c:v>0.17261333813999336</c:v>
                </c:pt>
                <c:pt idx="2">
                  <c:v>0.16676183189836105</c:v>
                </c:pt>
                <c:pt idx="3">
                  <c:v>0.16943227412191697</c:v>
                </c:pt>
                <c:pt idx="4">
                  <c:v>0.1498689838344664</c:v>
                </c:pt>
                <c:pt idx="5">
                  <c:v>0.19691835154404702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0-45D0-AE8B-B6A7612CA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4143680976105"/>
          <c:y val="0.21100856059157005"/>
          <c:w val="0.51536609880465933"/>
          <c:h val="0.598372531224691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3D4A9A"/>
            </a:solidFill>
            <a:effectLst/>
          </c:spPr>
          <c:dPt>
            <c:idx val="0"/>
            <c:bubble3D val="0"/>
            <c:explosion val="2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6-4929-9839-CCC7012CF3C1}"/>
              </c:ext>
            </c:extLst>
          </c:dPt>
          <c:dPt>
            <c:idx val="1"/>
            <c:bubble3D val="0"/>
            <c:spPr>
              <a:solidFill>
                <a:srgbClr val="D94A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F26-4929-9839-CCC7012CF3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2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0.0\ %</c:formatCode>
                <c:ptCount val="2"/>
                <c:pt idx="0">
                  <c:v>0.5038505377718101</c:v>
                </c:pt>
                <c:pt idx="1">
                  <c:v>0.49614946222818995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6-4929-9839-CCC7012CF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20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Landsdel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7393435074332324"/>
          <c:y val="0.17945072431675274"/>
          <c:w val="0.37560086887265826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Oslo og Viken</c:v>
                </c:pt>
                <c:pt idx="1">
                  <c:v>Innlandet</c:v>
                </c:pt>
                <c:pt idx="2">
                  <c:v>Agder og Sør-Østlandet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</c:strCache>
            </c:strRef>
          </c:cat>
          <c:val>
            <c:numRef>
              <c:f>'Ark1'!$B$2:$B$7</c:f>
              <c:numCache>
                <c:formatCode>0.0\ %</c:formatCode>
                <c:ptCount val="6"/>
                <c:pt idx="0">
                  <c:v>0.36153986603420651</c:v>
                </c:pt>
                <c:pt idx="1">
                  <c:v>7.0434839119291895E-2</c:v>
                </c:pt>
                <c:pt idx="2">
                  <c:v>0.13563119029715706</c:v>
                </c:pt>
                <c:pt idx="3">
                  <c:v>0.25383408352282955</c:v>
                </c:pt>
                <c:pt idx="4">
                  <c:v>8.7664991212551738E-2</c:v>
                </c:pt>
                <c:pt idx="5">
                  <c:v>9.0895029813963288E-2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B-4239-B232-A2A7701B3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Utdanning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89949751942656"/>
          <c:y val="0.17945072431675274"/>
          <c:w val="0.33808281451365335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Grunnskole/Videregående/Yrkesskole</c:v>
                </c:pt>
                <c:pt idx="1">
                  <c:v>1-3 år ved Univ./Høyskole</c:v>
                </c:pt>
                <c:pt idx="2">
                  <c:v>4 år eller mer ved Univ./Høyskole</c:v>
                </c:pt>
              </c:strCache>
            </c:strRef>
          </c:cat>
          <c:val>
            <c:numRef>
              <c:f>'Ark1'!$B$2:$B$4</c:f>
              <c:numCache>
                <c:formatCode>0.0\ %</c:formatCode>
                <c:ptCount val="3"/>
                <c:pt idx="0">
                  <c:v>0.29584614541228732</c:v>
                </c:pt>
                <c:pt idx="1">
                  <c:v>0.24554096848321855</c:v>
                </c:pt>
                <c:pt idx="2">
                  <c:v>0.45861288610449408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A-4E87-8E19-D0CED82F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nb-NO" sz="2400" b="1" i="0" u="none" strike="noStrike" kern="1200" cap="none" spc="0" baseline="0" dirty="0" smtClean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defRPr>
            </a:pPr>
            <a:r>
              <a:rPr lang="nb-NO" sz="2400" b="1" i="0" u="none" strike="noStrike" kern="1200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</a:rPr>
              <a:t>Personlig inntekt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69828531333601"/>
          <c:y val="0.17945072431675274"/>
          <c:w val="0.56648902309118909"/>
          <c:h val="0.79177229726598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Aldersgrupper</c:v>
                </c:pt>
              </c:strCache>
            </c:strRef>
          </c:tx>
          <c:spPr>
            <a:solidFill>
              <a:srgbClr val="D94A9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&gt; 1.000.000</c:v>
                </c:pt>
              </c:strCache>
            </c:strRef>
          </c:cat>
          <c:val>
            <c:numRef>
              <c:f>'Ark1'!$B$2:$B$6</c:f>
              <c:numCache>
                <c:formatCode>0.0\ %</c:formatCode>
                <c:ptCount val="5"/>
                <c:pt idx="0">
                  <c:v>0.30587968100726831</c:v>
                </c:pt>
                <c:pt idx="1">
                  <c:v>0.35210871789103954</c:v>
                </c:pt>
                <c:pt idx="2">
                  <c:v>0.21061417826085968</c:v>
                </c:pt>
                <c:pt idx="3">
                  <c:v>8.0352322765051415E-2</c:v>
                </c:pt>
                <c:pt idx="4">
                  <c:v>5.1045100075780968E-2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3-40D2-957C-205E8F92D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\ 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0.03381</cdr:x>
      <cdr:y>0</cdr:y>
    </cdr:from>
    <cdr:to>
      <cdr:x>0.16113</cdr:x>
      <cdr:y>0.14831</cdr:y>
    </cdr:to>
    <cdr:pic>
      <cdr:nvPicPr>
        <cdr:cNvPr id="3" name="Graphic 2" descr="Cake with solid fill">
          <a:extLst xmlns:a="http://schemas.openxmlformats.org/drawingml/2006/main">
            <a:ext uri="{FF2B5EF4-FFF2-40B4-BE49-F238E27FC236}">
              <a16:creationId xmlns:a16="http://schemas.microsoft.com/office/drawing/2014/main" id="{02B24F09-85AB-4A96-B041-CD829E83A3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1188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</cdr:y>
    </cdr:from>
    <cdr:to>
      <cdr:x>0.14592</cdr:x>
      <cdr:y>0.1521</cdr:y>
    </cdr:to>
    <cdr:pic>
      <cdr:nvPicPr>
        <cdr:cNvPr id="3" name="Grafikk 13" descr="Kjønn">
          <a:extLst xmlns:a="http://schemas.openxmlformats.org/drawingml/2006/main">
            <a:ext uri="{FF2B5EF4-FFF2-40B4-BE49-F238E27FC236}">
              <a16:creationId xmlns:a16="http://schemas.microsoft.com/office/drawing/2014/main" id="{3FF0B3EA-550D-7C4F-A03E-AE6D4915A8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059" y="0"/>
          <a:ext cx="780126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0.12732</cdr:x>
      <cdr:y>0.14831</cdr:y>
    </cdr:to>
    <cdr:pic>
      <cdr:nvPicPr>
        <cdr:cNvPr id="3" name="Graphic 2" descr="Marker with solid fill">
          <a:extLst xmlns:a="http://schemas.openxmlformats.org/drawingml/2006/main">
            <a:ext uri="{FF2B5EF4-FFF2-40B4-BE49-F238E27FC236}">
              <a16:creationId xmlns:a16="http://schemas.microsoft.com/office/drawing/2014/main" id="{22312035-1045-42D3-9717-4F5D5995FF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0.03795</cdr:x>
      <cdr:y>0</cdr:y>
    </cdr:from>
    <cdr:to>
      <cdr:x>0.16527</cdr:x>
      <cdr:y>0.14831</cdr:y>
    </cdr:to>
    <cdr:pic>
      <cdr:nvPicPr>
        <cdr:cNvPr id="4" name="Grafikk 22" descr="Russelue">
          <a:extLst xmlns:a="http://schemas.openxmlformats.org/drawingml/2006/main">
            <a:ext uri="{FF2B5EF4-FFF2-40B4-BE49-F238E27FC236}">
              <a16:creationId xmlns:a16="http://schemas.microsoft.com/office/drawing/2014/main" id="{BFCCBBA5-5B68-C04C-85D5-5B405EE6E7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4629" y="0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0.02983</cdr:x>
      <cdr:y>0.01246</cdr:y>
    </cdr:from>
    <cdr:to>
      <cdr:x>0.15715</cdr:x>
      <cdr:y>0.16078</cdr:y>
    </cdr:to>
    <cdr:pic>
      <cdr:nvPicPr>
        <cdr:cNvPr id="4" name="Grafikk 18" descr="Mynter">
          <a:extLst xmlns:a="http://schemas.openxmlformats.org/drawingml/2006/main">
            <a:ext uri="{FF2B5EF4-FFF2-40B4-BE49-F238E27FC236}">
              <a16:creationId xmlns:a16="http://schemas.microsoft.com/office/drawing/2014/main" id="{DC21182D-CC8E-FD4A-A6C7-D6F88DBB70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96" y="60499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9A362-5BC1-40F1-8026-5D409656F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D9C9-BF1E-48E9-9B7D-71969D045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3ABE-2AEA-4050-967E-BFCA7444A37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9E56-8CC6-4DB4-85A5-61295AAEA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E885-3815-4A24-9EF2-1066DA275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42AD-42F9-43D9-B54C-7E8F9E30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2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5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66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1183963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2892454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0012335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858334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91661135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6321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8180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1825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6640452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C6FB7A-1E9D-432D-AABA-9CFA9D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6519" r="14200" b="14200"/>
          <a:stretch/>
        </p:blipFill>
        <p:spPr>
          <a:xfrm>
            <a:off x="21741463" y="299488"/>
            <a:ext cx="1744034" cy="17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61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2249727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06878215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2180889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040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500704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8941976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9355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424496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5379086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9436052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211894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22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1514969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539433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1053009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00113692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327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B71D2-FADB-47F9-9C98-76013FEDA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05E02C3-2296-40B0-80B2-71919539C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06846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23AE0-94C4-4693-9FCA-0274268C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FBE99-CDD2-402F-9BC9-F1A930A9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9598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CA418-0205-4382-B7EC-3C4E263C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273FBB-B54C-48C2-A98A-53642A9EF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8385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53C649-D4D2-4B4C-B3E4-71DD8A61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027191-EA22-4165-8F92-3B0DBF39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B1F969-3AEB-4226-9349-424FBE2A9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18925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0EEC3-A4E4-4392-962C-F5DCD221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D11CF3-9CE4-4369-845B-16F768DA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8AE8FF-FE96-414B-8B26-43FB94041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7944C7-0FD5-46B4-B1B5-4E5754C6C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CFF5E30-D2A5-4A7B-9D7C-B92071A4E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100A4E8-1285-4E11-B30B-167FB12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B0F4A68-01D1-4424-BFD8-4D500FDD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D31F054-BA59-4C6D-AA32-D0E5C28D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" y="12795249"/>
            <a:ext cx="933450" cy="457202"/>
          </a:xfrm>
          <a:prstGeom prst="rect">
            <a:avLst/>
          </a:prstGeom>
        </p:spPr>
        <p:txBody>
          <a:bodyPr/>
          <a:lstStyle/>
          <a:p>
            <a:fld id="{80688AE3-6E2F-471F-B264-A7DA580419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02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203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B3C0D8-8695-4CB3-AC86-D4368AB6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60281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547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0C8681-A891-4748-9BA6-C8BD4B8A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B55142-A975-4A32-A75F-5653F985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C6F6D7-F5D6-4163-8B87-2E89D5DB2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3975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521F84-DAAB-4BF0-9084-777099C2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1D4C2A3-CF09-441C-ACEE-D6B6E8C90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75274E-2861-4117-A743-6AC2938EC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5072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E333CB-2F16-40E1-BB46-831F88B6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39E8B7-BCDE-489F-94C5-B2F232451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32212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598CF26-1347-46A3-B69C-A51A8B692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B60A1F3-CC83-4115-8A2A-41B83049F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5067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712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28498809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, tekst og tek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00150" y="3600450"/>
            <a:ext cx="10501313" cy="120015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1"/>
            </a:lvl1pPr>
            <a:lvl2pPr marL="762015" indent="0">
              <a:buNone/>
              <a:defRPr sz="3333" b="1"/>
            </a:lvl2pPr>
            <a:lvl3pPr marL="1524030" indent="0">
              <a:buNone/>
              <a:defRPr sz="3000" b="1"/>
            </a:lvl3pPr>
            <a:lvl4pPr marL="2286046" indent="0">
              <a:buNone/>
              <a:defRPr sz="2667" b="1"/>
            </a:lvl4pPr>
            <a:lvl5pPr marL="3048061" indent="0">
              <a:buNone/>
              <a:defRPr sz="2667" b="1"/>
            </a:lvl5pPr>
            <a:lvl6pPr marL="3810076" indent="0">
              <a:buNone/>
              <a:defRPr sz="2667" b="1"/>
            </a:lvl6pPr>
            <a:lvl7pPr marL="4572091" indent="0">
              <a:buNone/>
              <a:defRPr sz="2667" b="1"/>
            </a:lvl7pPr>
            <a:lvl8pPr marL="5334107" indent="0">
              <a:buNone/>
              <a:defRPr sz="2667" b="1"/>
            </a:lvl8pPr>
            <a:lvl9pPr marL="6096122" indent="0">
              <a:buNone/>
              <a:defRPr sz="26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00150" y="5100639"/>
            <a:ext cx="10501313" cy="7500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0150" y="1800225"/>
            <a:ext cx="10501313" cy="1440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199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7442792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4170753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0647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0129630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919417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875172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344255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767783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894753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2"/>
            <a:ext cx="21633960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709302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742950" y="12795249"/>
            <a:ext cx="933450" cy="4572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9" y="2639292"/>
            <a:ext cx="12935714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5" y="2645388"/>
            <a:ext cx="8546594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385843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9" y="2639292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8" y="2645388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7" y="12950191"/>
            <a:ext cx="10265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9169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16" y="903178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467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9" y="2639292"/>
            <a:ext cx="12935714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5" y="2645388"/>
            <a:ext cx="8546594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90378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41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9086256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7316312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12867" t="29522" r="81228" b="51232"/>
          <a:stretch/>
        </p:blipFill>
        <p:spPr>
          <a:xfrm>
            <a:off x="22766698" y="12539980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</p:sldLayoutIdLst>
  <p:transition spd="med"/>
  <p:hf sldNum="0"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1800"/>
        </a:spcBef>
        <a:spcAft>
          <a:spcPts val="6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40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BA63DD-A935-4EF5-99E1-44366C72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9D2871-B75F-40D3-BD9C-B878DE57A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067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697" r:id="rId18"/>
    <p:sldLayoutId id="2147483703" r:id="rId19"/>
    <p:sldLayoutId id="2147483696" r:id="rId20"/>
    <p:sldLayoutId id="2147483702" r:id="rId21"/>
    <p:sldLayoutId id="2147483701" r:id="rId22"/>
    <p:sldLayoutId id="2147483727" r:id="rId23"/>
    <p:sldLayoutId id="2147483728" r:id="rId24"/>
    <p:sldLayoutId id="2147483729" r:id="rId25"/>
    <p:sldLayoutId id="2147483717" r:id="rId26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hyperlink" Target="mailto:tone@responsanalyse.no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nb-NO" smtClean="0"/>
              <a:t>1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B44A57F-567C-4310-9042-659C509BA8DC}"/>
              </a:ext>
            </a:extLst>
          </p:cNvPr>
          <p:cNvSpPr txBox="1">
            <a:spLocks/>
          </p:cNvSpPr>
          <p:nvPr/>
        </p:nvSpPr>
        <p:spPr>
          <a:xfrm>
            <a:off x="1778000" y="8444347"/>
            <a:ext cx="208280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/>
              <a:t>Kirkens Nødhjelp</a:t>
            </a:r>
            <a:br>
              <a:rPr lang="nb-NO" dirty="0"/>
            </a:br>
            <a:r>
              <a:rPr lang="nb-NO" dirty="0"/>
              <a:t>Alternative julegaver</a:t>
            </a:r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A756BDDB-4646-46C6-802D-3E36CDBF90F9}"/>
              </a:ext>
            </a:extLst>
          </p:cNvPr>
          <p:cNvSpPr txBox="1">
            <a:spLocks/>
          </p:cNvSpPr>
          <p:nvPr/>
        </p:nvSpPr>
        <p:spPr>
          <a:xfrm>
            <a:off x="1558732" y="5752214"/>
            <a:ext cx="21266536" cy="221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1651000" hangingPunct="1"/>
            <a:r>
              <a:rPr lang="nb-NO" b="1" kern="1200">
                <a:solidFill>
                  <a:prstClr val="white"/>
                </a:solidFill>
              </a:rPr>
              <a:t>Bakgrunnsspørsmål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BC7A04A-B31F-40CA-BAE0-63197B826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50"/>
            <a:ext cx="1350268" cy="135636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299054D-569D-4602-8138-13B4472054EF}"/>
              </a:ext>
            </a:extLst>
          </p:cNvPr>
          <p:cNvSpPr/>
          <p:nvPr/>
        </p:nvSpPr>
        <p:spPr>
          <a:xfrm>
            <a:off x="4" y="0"/>
            <a:ext cx="24383996" cy="13716000"/>
          </a:xfrm>
          <a:prstGeom prst="rect">
            <a:avLst/>
          </a:prstGeom>
          <a:gradFill flip="none" rotWithShape="1">
            <a:gsLst>
              <a:gs pos="0">
                <a:srgbClr val="D94A94"/>
              </a:gs>
              <a:gs pos="85000">
                <a:srgbClr val="3D4A9A"/>
              </a:gs>
            </a:gsLst>
            <a:lin ang="189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nb-NO" kern="1200"/>
          </a:p>
        </p:txBody>
      </p:sp>
      <p:sp>
        <p:nvSpPr>
          <p:cNvPr id="12" name="Tittel 2">
            <a:extLst>
              <a:ext uri="{FF2B5EF4-FFF2-40B4-BE49-F238E27FC236}">
                <a16:creationId xmlns:a16="http://schemas.microsoft.com/office/drawing/2014/main" id="{E486539D-2953-4414-96DC-9A0A31C4930E}"/>
              </a:ext>
            </a:extLst>
          </p:cNvPr>
          <p:cNvSpPr txBox="1">
            <a:spLocks/>
          </p:cNvSpPr>
          <p:nvPr/>
        </p:nvSpPr>
        <p:spPr>
          <a:xfrm>
            <a:off x="1106774" y="7766826"/>
            <a:ext cx="21266536" cy="221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1651000" hangingPunct="1"/>
            <a:r>
              <a:rPr lang="nb-NO" b="1" kern="1200" dirty="0">
                <a:solidFill>
                  <a:prstClr val="white"/>
                </a:solidFill>
              </a:rPr>
              <a:t>Vedlegg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93010D48-12C7-4ABD-8547-4A57E296A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810650"/>
            <a:ext cx="1350268" cy="13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61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kern="1200" dirty="0">
                <a:solidFill>
                  <a:srgbClr val="626362"/>
                </a:solidFill>
              </a:rPr>
              <a:t>DEMOGRAFISK FORDELING</a:t>
            </a:r>
            <a:br>
              <a:rPr lang="nb-NO" sz="4800" b="1" dirty="0"/>
            </a:br>
            <a:r>
              <a:rPr lang="nb-NO" sz="3200" dirty="0">
                <a:solidFill>
                  <a:srgbClr val="535353"/>
                </a:solidFill>
              </a:rPr>
              <a:t>Dataene er vektet på befolkningstall fra SSB</a:t>
            </a:r>
            <a:endParaRPr lang="nb-NO" sz="4800" b="1" dirty="0">
              <a:solidFill>
                <a:srgbClr val="535353"/>
              </a:solidFill>
            </a:endParaRPr>
          </a:p>
        </p:txBody>
      </p:sp>
      <p:graphicFrame>
        <p:nvGraphicFramePr>
          <p:cNvPr id="18" name="Plassholder for innhold 1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731843830"/>
              </p:ext>
            </p:extLst>
          </p:nvPr>
        </p:nvGraphicFramePr>
        <p:xfrm>
          <a:off x="1538540" y="7771227"/>
          <a:ext cx="5655144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Freq-Q10--Pie01">
            <a:extLst>
              <a:ext uri="{FF2B5EF4-FFF2-40B4-BE49-F238E27FC236}">
                <a16:creationId xmlns:a16="http://schemas.microsoft.com/office/drawing/2014/main" id="{DDC24E6E-C356-4F6A-8D31-4236CAB1FED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876319194"/>
              </p:ext>
            </p:extLst>
          </p:nvPr>
        </p:nvGraphicFramePr>
        <p:xfrm>
          <a:off x="1729728" y="2862729"/>
          <a:ext cx="5655144" cy="473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Plassholder for innhold 13">
            <a:extLst>
              <a:ext uri="{FF2B5EF4-FFF2-40B4-BE49-F238E27FC236}">
                <a16:creationId xmlns:a16="http://schemas.microsoft.com/office/drawing/2014/main" id="{BC56C244-6193-4E14-B6CD-ABA9DABD4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45456"/>
              </p:ext>
            </p:extLst>
          </p:nvPr>
        </p:nvGraphicFramePr>
        <p:xfrm>
          <a:off x="8316946" y="2802232"/>
          <a:ext cx="5655144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ittel 3">
            <a:extLst>
              <a:ext uri="{FF2B5EF4-FFF2-40B4-BE49-F238E27FC236}">
                <a16:creationId xmlns:a16="http://schemas.microsoft.com/office/drawing/2014/main" id="{42CEE14A-9253-40CB-8E2C-749D13BE4E08}"/>
              </a:ext>
            </a:extLst>
          </p:cNvPr>
          <p:cNvSpPr txBox="1">
            <a:spLocks/>
          </p:cNvSpPr>
          <p:nvPr/>
        </p:nvSpPr>
        <p:spPr>
          <a:xfrm>
            <a:off x="4068636" y="2802232"/>
            <a:ext cx="1421426" cy="60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400" b="1" kern="1200" dirty="0"/>
              <a:t>Kjønn</a:t>
            </a:r>
          </a:p>
        </p:txBody>
      </p:sp>
      <p:graphicFrame>
        <p:nvGraphicFramePr>
          <p:cNvPr id="11" name="Plassholder for innhold 13">
            <a:extLst>
              <a:ext uri="{FF2B5EF4-FFF2-40B4-BE49-F238E27FC236}">
                <a16:creationId xmlns:a16="http://schemas.microsoft.com/office/drawing/2014/main" id="{E9E27D9E-2CF6-4F07-86B9-DDD97C307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465391"/>
              </p:ext>
            </p:extLst>
          </p:nvPr>
        </p:nvGraphicFramePr>
        <p:xfrm>
          <a:off x="8316946" y="7771227"/>
          <a:ext cx="5655144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Plassholder for innhold 13">
            <a:extLst>
              <a:ext uri="{FF2B5EF4-FFF2-40B4-BE49-F238E27FC236}">
                <a16:creationId xmlns:a16="http://schemas.microsoft.com/office/drawing/2014/main" id="{F8A231AE-02C1-4A5B-921E-F5AD92921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154699"/>
              </p:ext>
            </p:extLst>
          </p:nvPr>
        </p:nvGraphicFramePr>
        <p:xfrm>
          <a:off x="14904164" y="2802232"/>
          <a:ext cx="5655144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Plassholder for innhold 13">
            <a:extLst>
              <a:ext uri="{FF2B5EF4-FFF2-40B4-BE49-F238E27FC236}">
                <a16:creationId xmlns:a16="http://schemas.microsoft.com/office/drawing/2014/main" id="{C09A3FD4-31FF-4BBB-9289-10A8F2513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426961"/>
              </p:ext>
            </p:extLst>
          </p:nvPr>
        </p:nvGraphicFramePr>
        <p:xfrm>
          <a:off x="14904164" y="7771227"/>
          <a:ext cx="5655144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416403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0B87E6-3088-48A7-BA46-B04F7DAD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ANALYSEBESKRIVELSE</a:t>
            </a:r>
            <a:endParaRPr lang="en-US" sz="40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FAF016-09B3-435A-9A7C-FACB6E3CD4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b-NO" sz="3200" dirty="0"/>
              <a:t>For alle kategoriske spørsmål i undersøkelsen blir resultatene presentert som andeler, oppgitt </a:t>
            </a:r>
            <a:br>
              <a:rPr lang="nb-NO" sz="3200" dirty="0"/>
            </a:br>
            <a:r>
              <a:rPr lang="nb-NO" sz="3200" dirty="0"/>
              <a:t>i prosent.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</a:pPr>
            <a:r>
              <a:rPr lang="nb-NO" dirty="0"/>
              <a:t>For spørsmål hvor det benyttes mulighet for å avgi flere svar per spørsmål (flersvar), vil summen av andelene overstige 100%. </a:t>
            </a:r>
          </a:p>
          <a:p>
            <a:r>
              <a:rPr lang="nb-NO" sz="3200" dirty="0"/>
              <a:t>Resultater for </a:t>
            </a:r>
            <a:r>
              <a:rPr lang="nb-NO" sz="3200" dirty="0" err="1"/>
              <a:t>skalaspørsmål</a:t>
            </a:r>
            <a:r>
              <a:rPr lang="nb-NO" sz="3200" dirty="0"/>
              <a:t> er presentert </a:t>
            </a:r>
            <a:br>
              <a:rPr lang="nb-NO" sz="3200" dirty="0"/>
            </a:br>
            <a:r>
              <a:rPr lang="nb-NO" sz="3200" dirty="0"/>
              <a:t>som gjennomsnitt.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</a:pPr>
            <a:r>
              <a:rPr lang="nb-NO" dirty="0"/>
              <a:t>Det anvendes som standard en skala fra 1 til 6, hvor verdien 6 er den beste/mest positive.</a:t>
            </a:r>
          </a:p>
          <a:p>
            <a:r>
              <a:rPr lang="nb-NO" sz="3200" dirty="0"/>
              <a:t>Alle svar vises for totalutvalget, og brytes ned på delutvalg når dette finnes formålstjenlig ut fra resultatene i den statistiske analysen.</a:t>
            </a: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6CE47F-56DC-4F77-BE84-247048E286B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b-NO" sz="3200" dirty="0"/>
              <a:t>Spørsmålene er brutt ned på bakgrunnsvariabler når signifikante (relevante) funn er avdekket i analysene.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</a:pPr>
            <a:r>
              <a:rPr lang="nb-NO" dirty="0"/>
              <a:t>Når en bakgrunnsvariabel ikke er funnet relevant for presentasjonen er det hovedtallet som beskriver aktuelle forhold best. </a:t>
            </a:r>
          </a:p>
          <a:p>
            <a:r>
              <a:rPr lang="nb-NO" sz="3200" dirty="0"/>
              <a:t>Alle signifikante funn er basert på en rigid statistisk test, med en sikkerhet på 95%.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</a:pPr>
            <a:r>
              <a:rPr lang="nb-NO" dirty="0"/>
              <a:t>Dette er bransjestandard innen markedsanalyse.</a:t>
            </a:r>
          </a:p>
          <a:p>
            <a:r>
              <a:rPr lang="nb-NO" sz="3200" dirty="0"/>
              <a:t>Ved påviste signifikante forskjeller mellom ulike grupper, er tallene uthevet med grønn farge for positive avvik og oransje farge for negative </a:t>
            </a:r>
            <a:br>
              <a:rPr lang="nb-NO" sz="3200" dirty="0"/>
            </a:br>
            <a:r>
              <a:rPr lang="nb-NO" sz="3200" dirty="0"/>
              <a:t>avvik i tabellene.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540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lang="nb-NO" sz="4000" b="1" dirty="0"/>
              <a:t>FEILMARGINER</a:t>
            </a:r>
            <a:br>
              <a:rPr lang="nb-NO" dirty="0"/>
            </a:br>
            <a:r>
              <a:rPr lang="nb-NO" sz="3200" dirty="0"/>
              <a:t>Feilmarginverdiene ved et 95 % konfidensintervall for et utvalg basestørrelser og prosentfordelinger. </a:t>
            </a:r>
            <a:endParaRPr lang="nb-NO" sz="400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402078" y="11875942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b="1"/>
              <a:t>Tolkning</a:t>
            </a:r>
            <a:r>
              <a:rPr lang="nb-NO" sz="20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2800"/>
              <a:t>For et utvalg på 200 respondenter, og en prosentfordeling på 5 %, vil feilmarginene være +/- 3.1 %. </a:t>
            </a:r>
            <a:br>
              <a:rPr lang="nb-NO" sz="2800"/>
            </a:br>
            <a:r>
              <a:rPr lang="nb-NO" sz="2800"/>
              <a:t>Den øvre grensen blir dermed 8.1 % og den nedre grensen 1.9 %.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t="6308"/>
          <a:stretch/>
        </p:blipFill>
        <p:spPr>
          <a:xfrm>
            <a:off x="1381168" y="2513235"/>
            <a:ext cx="21654869" cy="90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99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84231"/>
              </p:ext>
            </p:extLst>
          </p:nvPr>
        </p:nvGraphicFramePr>
        <p:xfrm>
          <a:off x="2245768" y="2990850"/>
          <a:ext cx="11622773" cy="8562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250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7915523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86080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Målgruppe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Befolkningen 16+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1473013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Antall respondenter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1056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Utsendelse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Web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1273003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Tidsperiode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24.11.2021-02.12.2021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Vekting av data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Datasettet er vektet på totalnivå på kjønn, alder og geografi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1322507">
                <a:tc>
                  <a:txBody>
                    <a:bodyPr/>
                    <a:lstStyle/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Ansvarlig konsulent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Marius A. Flaget, Seniorrådgiver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  <a:hlinkClick r:id="rId3"/>
                        </a:rPr>
                        <a:t>marius@responsanalyse.no</a:t>
                      </a:r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 // </a:t>
                      </a:r>
                      <a:r>
                        <a:rPr lang="nb-NO" sz="2800" dirty="0" err="1">
                          <a:solidFill>
                            <a:srgbClr val="535353"/>
                          </a:solidFill>
                        </a:rPr>
                        <a:t>tlf</a:t>
                      </a:r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: 969 14 283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63167" y="592275"/>
            <a:ext cx="21634450" cy="1860550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+mj-lt"/>
                <a:cs typeface="Arial" panose="020B0604020202020204" pitchFamily="34" charset="0"/>
              </a:rPr>
              <a:t>OM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4468006" y="2494606"/>
            <a:ext cx="8548741" cy="9871075"/>
          </a:xfrm>
          <a:noFill/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535353"/>
                </a:solidFill>
                <a:latin typeface="+mn-lt"/>
              </a:rPr>
              <a:t>Undersøkelsen er gjennomført av Respons Analyse på oppdrag for Kirkens Nødhjelp.</a:t>
            </a:r>
          </a:p>
          <a:p>
            <a:pPr marL="635000" lvl="1" indent="0">
              <a:buClr>
                <a:schemeClr val="accent2"/>
              </a:buClr>
              <a:buNone/>
            </a:pPr>
            <a:endParaRPr lang="nb-NO" sz="28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535353"/>
                </a:solidFill>
                <a:latin typeface="+mn-lt"/>
              </a:rPr>
              <a:t>Feilmarginene i undersøkelsen ligger mellom +/- 1,4% og +/- 3,2% avhengig av svarandelen i alternativet. Feilmarginen er høyest ved 50%.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535353"/>
                </a:solidFill>
                <a:latin typeface="+mn-lt"/>
              </a:rPr>
              <a:t>Signifikante høyere forskjeller markeres i vedlagt tabellsett i grønt, mens signifikant lavere forskjeller markeres i rødt.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23998238" y="12950825"/>
            <a:ext cx="385762" cy="3794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49" y="3940165"/>
            <a:ext cx="1023822" cy="1023822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681" y="2659885"/>
            <a:ext cx="1142069" cy="1142069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167" y="5583809"/>
            <a:ext cx="914400" cy="9144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1201" y="7088270"/>
            <a:ext cx="798331" cy="914400"/>
          </a:xfrm>
          <a:prstGeom prst="rect">
            <a:avLst/>
          </a:prstGeom>
        </p:spPr>
      </p:pic>
      <p:pic>
        <p:nvPicPr>
          <p:cNvPr id="24" name="Grafikk 23" descr="Justitias vekt med heldekkende fyll">
            <a:extLst>
              <a:ext uri="{FF2B5EF4-FFF2-40B4-BE49-F238E27FC236}">
                <a16:creationId xmlns:a16="http://schemas.microsoft.com/office/drawing/2014/main" id="{2D512DC1-EEA6-4568-BEF9-E549C6CC44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8327" y="8280064"/>
            <a:ext cx="914400" cy="9144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14108760" y="2494606"/>
            <a:ext cx="0" cy="1003051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79F320-A093-41E5-9017-1CC42E13D156}"/>
              </a:ext>
            </a:extLst>
          </p:cNvPr>
          <p:cNvCxnSpPr>
            <a:cxnSpLocks/>
          </p:cNvCxnSpPr>
          <p:nvPr/>
        </p:nvCxnSpPr>
        <p:spPr>
          <a:xfrm flipV="1">
            <a:off x="0" y="10668579"/>
            <a:ext cx="12586447" cy="37521"/>
          </a:xfrm>
          <a:prstGeom prst="line">
            <a:avLst/>
          </a:prstGeom>
          <a:ln w="31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A756BDDB-4646-46C6-802D-3E36CDBF90F9}"/>
              </a:ext>
            </a:extLst>
          </p:cNvPr>
          <p:cNvSpPr txBox="1">
            <a:spLocks/>
          </p:cNvSpPr>
          <p:nvPr/>
        </p:nvSpPr>
        <p:spPr>
          <a:xfrm>
            <a:off x="1558732" y="5752214"/>
            <a:ext cx="21266536" cy="221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1651000" hangingPunct="1"/>
            <a:r>
              <a:rPr lang="nb-NO" b="1" kern="1200">
                <a:solidFill>
                  <a:prstClr val="white"/>
                </a:solidFill>
              </a:rPr>
              <a:t>Bakgrunnsspørsmål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BC7A04A-B31F-40CA-BAE0-63197B826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50"/>
            <a:ext cx="1350268" cy="135636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299054D-569D-4602-8138-13B4472054EF}"/>
              </a:ext>
            </a:extLst>
          </p:cNvPr>
          <p:cNvSpPr/>
          <p:nvPr/>
        </p:nvSpPr>
        <p:spPr>
          <a:xfrm>
            <a:off x="0" y="0"/>
            <a:ext cx="24383996" cy="13716000"/>
          </a:xfrm>
          <a:prstGeom prst="rect">
            <a:avLst/>
          </a:prstGeom>
          <a:gradFill flip="none" rotWithShape="1">
            <a:gsLst>
              <a:gs pos="0">
                <a:srgbClr val="D94A94"/>
              </a:gs>
              <a:gs pos="85000">
                <a:srgbClr val="3D4A9A"/>
              </a:gs>
            </a:gsLst>
            <a:lin ang="189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nb-NO" kern="1200"/>
          </a:p>
        </p:txBody>
      </p:sp>
      <p:sp>
        <p:nvSpPr>
          <p:cNvPr id="12" name="Tittel 2">
            <a:extLst>
              <a:ext uri="{FF2B5EF4-FFF2-40B4-BE49-F238E27FC236}">
                <a16:creationId xmlns:a16="http://schemas.microsoft.com/office/drawing/2014/main" id="{E486539D-2953-4414-96DC-9A0A31C4930E}"/>
              </a:ext>
            </a:extLst>
          </p:cNvPr>
          <p:cNvSpPr txBox="1">
            <a:spLocks/>
          </p:cNvSpPr>
          <p:nvPr/>
        </p:nvSpPr>
        <p:spPr>
          <a:xfrm>
            <a:off x="1106774" y="7766826"/>
            <a:ext cx="21266536" cy="221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1651000" hangingPunct="1"/>
            <a:r>
              <a:rPr lang="nb-NO" b="1" kern="1200" dirty="0">
                <a:solidFill>
                  <a:prstClr val="white"/>
                </a:solidFill>
              </a:rPr>
              <a:t>Oppsummering av hovedfunn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93010D48-12C7-4ABD-8547-4A57E296A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810650"/>
            <a:ext cx="1350268" cy="13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946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2AA84-D588-459A-8082-EE89D137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av hovedfunn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E813A-D8E6-4283-A2BD-3C6DDC8046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b-NO" sz="2800" b="1" dirty="0"/>
              <a:t>Mange mottar gaver de ikke trenger: </a:t>
            </a:r>
            <a:r>
              <a:rPr lang="nb-NO" sz="2800" dirty="0"/>
              <a:t>et stort flertall (nesten 8 av 10) har opplevd å motta julegaver de ikke har bruk for og særlig yngre mennesker, høyt utdannede og de som bor i høyinntektshusstander</a:t>
            </a:r>
          </a:p>
          <a:p>
            <a:r>
              <a:rPr lang="nb-NO" sz="2800" b="1" dirty="0"/>
              <a:t>Over halvparten kan tenke seg i gi bort en alternativ gave: </a:t>
            </a:r>
            <a:r>
              <a:rPr lang="nb-NO" sz="2800" dirty="0"/>
              <a:t>Litt over </a:t>
            </a:r>
            <a:r>
              <a:rPr lang="nb-NO" sz="2800"/>
              <a:t>halvparten kan </a:t>
            </a:r>
            <a:r>
              <a:rPr lang="nb-NO" sz="2800" dirty="0"/>
              <a:t>tenke seg å gi en alternativ julegave (55%). De som i størst grad kunne tenke seg å gi en alternativ julegave er Kvinner (63%), De fra 16-24 år (71%), Høyt utdannede (59%) og Husstander med inntekt over 1.200.000 (64%)</a:t>
            </a:r>
          </a:p>
          <a:p>
            <a:r>
              <a:rPr lang="nb-NO" sz="2800" b="1" dirty="0"/>
              <a:t>Etterspørselen er større enn «tilbudet»: </a:t>
            </a:r>
            <a:r>
              <a:rPr lang="nb-NO" sz="2800" dirty="0"/>
              <a:t>Mens 4 av 10 (36%) har mottatt alternative julegaver svarer litt over halvparten at de kunne tenke seg å motta en alternativ julegave (53%). Vi ser også at av som tidligere har mottatt en slik gave kan 3 av 4 tenke seg å motta dette igjen. De som i størst grad kan tenke seg å motta en alternativ gave er Kvinner (60%), Høyt utdannede (60%) og Husstander med inntekt over 1.200.000 (63%)</a:t>
            </a:r>
          </a:p>
          <a:p>
            <a:r>
              <a:rPr lang="nb-NO" sz="2800" b="1" dirty="0"/>
              <a:t>Mange vil også gi: </a:t>
            </a:r>
            <a:r>
              <a:rPr lang="nb-NO" sz="2800" dirty="0"/>
              <a:t>Litt over halvparten kunne tenke seg å gi en alternativ julegave (55%). De som i størst grad kunne tenke seg å gi en alternativ julegave er Kvinner (63%), De fra 16-24 år (71%), Høyt utdannede (59%) og Husstander med inntekt over 1.200.000 (64%)</a:t>
            </a:r>
          </a:p>
          <a:p>
            <a:r>
              <a:rPr lang="nb-NO" sz="2800" b="1" dirty="0"/>
              <a:t>Grupper som skiller seg ut i undersøkelsen: </a:t>
            </a:r>
            <a:r>
              <a:rPr lang="nb-NO" sz="2800" dirty="0"/>
              <a:t>7 av 10 unge kunne tenke seg å gi bort en alternativ julegave. Vi ser også at når det gjelder å gi og motta en slik gave er interessen størst hos kvinner, høyt utdannede og i husstander med høy inntekt </a:t>
            </a:r>
            <a:endParaRPr lang="nb-NO" sz="2800" b="1" dirty="0"/>
          </a:p>
          <a:p>
            <a:endParaRPr lang="nb-NO" sz="3600" dirty="0"/>
          </a:p>
          <a:p>
            <a:endParaRPr lang="nb-NO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311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A756BDDB-4646-46C6-802D-3E36CDBF90F9}"/>
              </a:ext>
            </a:extLst>
          </p:cNvPr>
          <p:cNvSpPr txBox="1">
            <a:spLocks/>
          </p:cNvSpPr>
          <p:nvPr/>
        </p:nvSpPr>
        <p:spPr>
          <a:xfrm>
            <a:off x="1558732" y="5752214"/>
            <a:ext cx="21266536" cy="221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1651000" hangingPunct="1"/>
            <a:r>
              <a:rPr lang="nb-NO" b="1" kern="1200">
                <a:solidFill>
                  <a:prstClr val="white"/>
                </a:solidFill>
              </a:rPr>
              <a:t>Bakgrunnsspørsmål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BC7A04A-B31F-40CA-BAE0-63197B826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50"/>
            <a:ext cx="1350268" cy="135636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299054D-569D-4602-8138-13B4472054EF}"/>
              </a:ext>
            </a:extLst>
          </p:cNvPr>
          <p:cNvSpPr/>
          <p:nvPr/>
        </p:nvSpPr>
        <p:spPr>
          <a:xfrm>
            <a:off x="4" y="0"/>
            <a:ext cx="24383996" cy="13716000"/>
          </a:xfrm>
          <a:prstGeom prst="rect">
            <a:avLst/>
          </a:prstGeom>
          <a:gradFill flip="none" rotWithShape="1">
            <a:gsLst>
              <a:gs pos="0">
                <a:srgbClr val="D94A94"/>
              </a:gs>
              <a:gs pos="85000">
                <a:srgbClr val="3D4A9A"/>
              </a:gs>
            </a:gsLst>
            <a:lin ang="189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nb-NO" kern="1200"/>
          </a:p>
        </p:txBody>
      </p:sp>
      <p:sp>
        <p:nvSpPr>
          <p:cNvPr id="12" name="Tittel 2">
            <a:extLst>
              <a:ext uri="{FF2B5EF4-FFF2-40B4-BE49-F238E27FC236}">
                <a16:creationId xmlns:a16="http://schemas.microsoft.com/office/drawing/2014/main" id="{E486539D-2953-4414-96DC-9A0A31C4930E}"/>
              </a:ext>
            </a:extLst>
          </p:cNvPr>
          <p:cNvSpPr txBox="1">
            <a:spLocks/>
          </p:cNvSpPr>
          <p:nvPr/>
        </p:nvSpPr>
        <p:spPr>
          <a:xfrm>
            <a:off x="1106774" y="7766826"/>
            <a:ext cx="21266536" cy="221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defTabSz="1651000" hangingPunct="1"/>
            <a:r>
              <a:rPr lang="nb-NO" b="1" kern="1200" dirty="0">
                <a:solidFill>
                  <a:prstClr val="white"/>
                </a:solidFill>
              </a:rPr>
              <a:t>Resultater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93010D48-12C7-4ABD-8547-4A57E296A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810650"/>
            <a:ext cx="1350268" cy="13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16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157F-21D1-4934-A668-C0E2256B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Et stort flertall har opplevd å motta julegaver de ikke har fått bruk for (76%)</a:t>
            </a:r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414A366-EE79-4AEA-B9A0-1D6777872DC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21952321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D9738-A0A9-44F8-9A7F-153ED6D0575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 som i størst grad har opplevd å få julegaver de ikke har brukt for:</a:t>
            </a:r>
          </a:p>
          <a:p>
            <a:pPr lvl="1"/>
            <a:r>
              <a:rPr lang="nb-NO" dirty="0"/>
              <a:t>De mellom 25 og 34 år (89%)</a:t>
            </a:r>
          </a:p>
          <a:p>
            <a:pPr lvl="1"/>
            <a:r>
              <a:rPr lang="nb-NO" dirty="0"/>
              <a:t>De mellom 35 og 44 år (85)</a:t>
            </a:r>
          </a:p>
          <a:p>
            <a:pPr lvl="1"/>
            <a:r>
              <a:rPr lang="nb-NO" dirty="0"/>
              <a:t>De som bor i større byer (83%)</a:t>
            </a:r>
          </a:p>
          <a:p>
            <a:pPr lvl="1"/>
            <a:r>
              <a:rPr lang="nb-NO" dirty="0"/>
              <a:t>Husstander med inntekt over 1.200.000 (86%)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en-US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ACDCF863-67F8-4A86-924A-7D6B831FDBD7}"/>
              </a:ext>
            </a:extLst>
          </p:cNvPr>
          <p:cNvSpPr txBox="1">
            <a:spLocks/>
          </p:cNvSpPr>
          <p:nvPr/>
        </p:nvSpPr>
        <p:spPr>
          <a:xfrm>
            <a:off x="1435335" y="12801600"/>
            <a:ext cx="20883489" cy="7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Spørsmål: Har du fått julegaver du ikke har fått bruk for?</a:t>
            </a:r>
          </a:p>
          <a:p>
            <a:pPr hangingPunct="1"/>
            <a:r>
              <a:rPr lang="nb-NO" sz="2000" dirty="0"/>
              <a:t>Antall intervju: 1056</a:t>
            </a:r>
          </a:p>
        </p:txBody>
      </p:sp>
    </p:spTree>
    <p:extLst>
      <p:ext uri="{BB962C8B-B14F-4D97-AF65-F5344CB8AC3E}">
        <p14:creationId xmlns:p14="http://schemas.microsoft.com/office/powerpoint/2010/main" val="25256388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157F-21D1-4934-A668-C0E2256B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36% har mottatt alternative julegaver</a:t>
            </a:r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414A366-EE79-4AEA-B9A0-1D6777872DC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70293997"/>
              </p:ext>
            </p:extLst>
          </p:nvPr>
        </p:nvGraphicFramePr>
        <p:xfrm>
          <a:off x="1401764" y="2119744"/>
          <a:ext cx="10790236" cy="1007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1">
            <a:extLst>
              <a:ext uri="{FF2B5EF4-FFF2-40B4-BE49-F238E27FC236}">
                <a16:creationId xmlns:a16="http://schemas.microsoft.com/office/drawing/2014/main" id="{ACDCF863-67F8-4A86-924A-7D6B831FDBD7}"/>
              </a:ext>
            </a:extLst>
          </p:cNvPr>
          <p:cNvSpPr txBox="1">
            <a:spLocks/>
          </p:cNvSpPr>
          <p:nvPr/>
        </p:nvSpPr>
        <p:spPr>
          <a:xfrm>
            <a:off x="1435335" y="12801600"/>
            <a:ext cx="20883489" cy="7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Spørsmål: Har du fått julegaver du ikke har fått bruk for?</a:t>
            </a:r>
          </a:p>
          <a:p>
            <a:pPr hangingPunct="1"/>
            <a:r>
              <a:rPr lang="nb-NO" sz="2000" dirty="0"/>
              <a:t>Antall intervju: 1056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5F4288-6EAF-4C49-8C47-DE9B56BE264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466619" y="2293104"/>
            <a:ext cx="8852205" cy="10238332"/>
          </a:xfrm>
        </p:spPr>
        <p:txBody>
          <a:bodyPr>
            <a:normAutofit/>
          </a:bodyPr>
          <a:lstStyle/>
          <a:p>
            <a:r>
              <a:rPr lang="nb-NO" sz="3600" dirty="0"/>
              <a:t>De som i størst grad har mottatt alternative julegaver</a:t>
            </a:r>
          </a:p>
          <a:p>
            <a:pPr lvl="1"/>
            <a:r>
              <a:rPr lang="nb-NO" dirty="0"/>
              <a:t>De fra 35 til 44 år (46%)</a:t>
            </a:r>
          </a:p>
          <a:p>
            <a:pPr lvl="1"/>
            <a:r>
              <a:rPr lang="nb-NO" dirty="0"/>
              <a:t>De fra 45 til 54 år (43%)</a:t>
            </a:r>
          </a:p>
          <a:p>
            <a:pPr lvl="1"/>
            <a:r>
              <a:rPr lang="nb-NO" dirty="0"/>
              <a:t>De som bor i større byer (42%)</a:t>
            </a:r>
          </a:p>
          <a:p>
            <a:pPr lvl="1"/>
            <a:r>
              <a:rPr lang="nb-NO" dirty="0"/>
              <a:t>Høyt utdannede (47%)</a:t>
            </a:r>
          </a:p>
          <a:p>
            <a:pPr lvl="1"/>
            <a:endParaRPr lang="nb-NO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83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2E8C1F-227E-4D98-8EFD-18520ED1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Litt over halvparten av befolkningen kunne tenke seg å motta en alternativ julegave og av de som har mottatt tidligere kunne 3 av 4 tenke seg å motta en alternativ julegave igjen (75%) </a:t>
            </a:r>
            <a:endParaRPr lang="en-US" sz="40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0EBDE49-E976-4650-979E-268330E7B63B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94949694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A283ED-CCB3-4D6E-9532-AB7CA259628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338301" y="2888673"/>
            <a:ext cx="8710676" cy="9621982"/>
          </a:xfrm>
        </p:spPr>
        <p:txBody>
          <a:bodyPr/>
          <a:lstStyle/>
          <a:p>
            <a:r>
              <a:rPr lang="nb-NO" dirty="0"/>
              <a:t>De som i størst grad kunne tenke seg å motta en alternativ gave:</a:t>
            </a:r>
          </a:p>
          <a:p>
            <a:pPr lvl="1"/>
            <a:r>
              <a:rPr lang="nb-NO" dirty="0"/>
              <a:t>Kvinner (60%)</a:t>
            </a:r>
          </a:p>
          <a:p>
            <a:pPr lvl="1"/>
            <a:r>
              <a:rPr lang="nb-NO" dirty="0"/>
              <a:t>Høyt utdannede (60%)</a:t>
            </a:r>
          </a:p>
          <a:p>
            <a:pPr lvl="1"/>
            <a:r>
              <a:rPr lang="nb-NO" dirty="0"/>
              <a:t>Husstander med inntekt over 1.200.000 (63%)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0425D98D-D0AC-4CC7-9557-681C137544C8}"/>
              </a:ext>
            </a:extLst>
          </p:cNvPr>
          <p:cNvSpPr txBox="1">
            <a:spLocks/>
          </p:cNvSpPr>
          <p:nvPr/>
        </p:nvSpPr>
        <p:spPr>
          <a:xfrm>
            <a:off x="1435335" y="12801600"/>
            <a:ext cx="20883489" cy="7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Spørsmål: Kunne du tenkt deg å motta (enda) en alternativ julegave?</a:t>
            </a:r>
          </a:p>
          <a:p>
            <a:pPr hangingPunct="1"/>
            <a:r>
              <a:rPr lang="nb-NO" sz="2000" dirty="0"/>
              <a:t>Antall intervju: 1056</a:t>
            </a:r>
          </a:p>
        </p:txBody>
      </p:sp>
    </p:spTree>
    <p:extLst>
      <p:ext uri="{BB962C8B-B14F-4D97-AF65-F5344CB8AC3E}">
        <p14:creationId xmlns:p14="http://schemas.microsoft.com/office/powerpoint/2010/main" val="30631447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8F12-8D7A-4701-ABE3-D6ED621B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Litt over halvparten kunne tenke seg å gi en alternativ julegave (55%)</a:t>
            </a:r>
            <a:endParaRPr lang="en-US" sz="44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C04D73-382A-492D-B726-4205890F4E6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88881171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1ECB7-1809-4414-B932-126FB051D13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b-NO" dirty="0"/>
              <a:t>De som i størst grad kunne tenke seg å gi en alternativ julegave</a:t>
            </a:r>
          </a:p>
          <a:p>
            <a:pPr lvl="1"/>
            <a:r>
              <a:rPr lang="nb-NO" dirty="0"/>
              <a:t>Kvinne (63%)</a:t>
            </a:r>
          </a:p>
          <a:p>
            <a:pPr lvl="1"/>
            <a:r>
              <a:rPr lang="nb-NO" dirty="0"/>
              <a:t>De fra 16-24 år (71%)</a:t>
            </a:r>
          </a:p>
          <a:p>
            <a:pPr lvl="1"/>
            <a:r>
              <a:rPr lang="nb-NO" dirty="0"/>
              <a:t>Høyt utdannede (59%)</a:t>
            </a:r>
          </a:p>
          <a:p>
            <a:pPr lvl="1"/>
            <a:r>
              <a:rPr lang="nb-NO" dirty="0"/>
              <a:t>Husstander med inntekt over 1.200.000 (64%)</a:t>
            </a:r>
          </a:p>
          <a:p>
            <a:pPr lvl="1"/>
            <a:endParaRPr lang="nb-NO" dirty="0"/>
          </a:p>
          <a:p>
            <a:pPr lvl="1"/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605DC12-6EF7-4803-97A7-D8C399FBDEF9}"/>
              </a:ext>
            </a:extLst>
          </p:cNvPr>
          <p:cNvSpPr txBox="1">
            <a:spLocks/>
          </p:cNvSpPr>
          <p:nvPr/>
        </p:nvSpPr>
        <p:spPr>
          <a:xfrm>
            <a:off x="1435335" y="12801600"/>
            <a:ext cx="20883489" cy="7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Spørsmål: Kunne du tenkt deg å gi en alternativ julegave?</a:t>
            </a:r>
          </a:p>
          <a:p>
            <a:pPr hangingPunct="1"/>
            <a:r>
              <a:rPr lang="nb-NO" sz="2000" dirty="0"/>
              <a:t>Antall intervju: 1056</a:t>
            </a:r>
          </a:p>
        </p:txBody>
      </p:sp>
    </p:spTree>
    <p:extLst>
      <p:ext uri="{BB962C8B-B14F-4D97-AF65-F5344CB8AC3E}">
        <p14:creationId xmlns:p14="http://schemas.microsoft.com/office/powerpoint/2010/main" val="35242725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Black">
  <a:themeElements>
    <a:clrScheme name="Respons standard ma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52AAE0"/>
      </a:accent3>
      <a:accent4>
        <a:srgbClr val="3EB074"/>
      </a:accent4>
      <a:accent5>
        <a:srgbClr val="FFEA5E"/>
      </a:accent5>
      <a:accent6>
        <a:srgbClr val="E83F45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espons standard malfarg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94A94"/>
    </a:accent1>
    <a:accent2>
      <a:srgbClr val="3D4A9A"/>
    </a:accent2>
    <a:accent3>
      <a:srgbClr val="52AAE0"/>
    </a:accent3>
    <a:accent4>
      <a:srgbClr val="3EB074"/>
    </a:accent4>
    <a:accent5>
      <a:srgbClr val="FFEA5E"/>
    </a:accent5>
    <a:accent6>
      <a:srgbClr val="E83F45"/>
    </a:accent6>
    <a:hlink>
      <a:srgbClr val="61C3DB"/>
    </a:hlink>
    <a:folHlink>
      <a:srgbClr val="D690A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lac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13" ma:contentTypeDescription="Opprett et nytt dokument." ma:contentTypeScope="" ma:versionID="46ca7441afec38a908a9e4e8caf58244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a96f8fd6a9a260584ab81f369e9f95ae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62bf22-67a3-48e8-9a7b-168a9d066e6b">
      <UserInfo>
        <DisplayName>Eline Meyer</DisplayName>
        <AccountId>14</AccountId>
        <AccountType/>
      </UserInfo>
      <UserInfo>
        <DisplayName>Erik Tveit</DisplayName>
        <AccountId>92</AccountId>
        <AccountType/>
      </UserInfo>
      <UserInfo>
        <DisplayName>Anne Gretteberg Meyer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86ED1A-8FAC-4EE2-93D9-6333F4ECA35D}">
  <ds:schemaRefs>
    <ds:schemaRef ds:uri="4c8da0b8-70d7-475d-899d-f40c64c98e01"/>
    <ds:schemaRef ds:uri="cd62bf22-67a3-48e8-9a7b-168a9d066e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129DA7-E9DF-4D9B-BB89-52F8B6635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109E3-DDA0-421B-9149-874ED2492EB4}">
  <ds:schemaRefs>
    <ds:schemaRef ds:uri="4c8da0b8-70d7-475d-899d-f40c64c98e01"/>
    <ds:schemaRef ds:uri="cd62bf22-67a3-48e8-9a7b-168a9d066e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972</Words>
  <Application>Microsoft Office PowerPoint</Application>
  <PresentationFormat>Custom</PresentationFormat>
  <Paragraphs>88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 Neue</vt:lpstr>
      <vt:lpstr>HurmeGeometricSans3 Light</vt:lpstr>
      <vt:lpstr>2_Black</vt:lpstr>
      <vt:lpstr>Office-tema</vt:lpstr>
      <vt:lpstr>PowerPoint Presentation</vt:lpstr>
      <vt:lpstr>OM UNDERSØKELSEN</vt:lpstr>
      <vt:lpstr>PowerPoint Presentation</vt:lpstr>
      <vt:lpstr>Oppsummering av hovedfunn</vt:lpstr>
      <vt:lpstr>PowerPoint Presentation</vt:lpstr>
      <vt:lpstr>Et stort flertall har opplevd å motta julegaver de ikke har fått bruk for (76%)</vt:lpstr>
      <vt:lpstr>36% har mottatt alternative julegaver</vt:lpstr>
      <vt:lpstr>Litt over halvparten av befolkningen kunne tenke seg å motta en alternativ julegave og av de som har mottatt tidligere kunne 3 av 4 tenke seg å motta en alternativ julegave igjen (75%) </vt:lpstr>
      <vt:lpstr>Litt over halvparten kunne tenke seg å gi en alternativ julegave (55%)</vt:lpstr>
      <vt:lpstr>PowerPoint Presentation</vt:lpstr>
      <vt:lpstr>DEMOGRAFISK FORDELING Dataene er vektet på befolkningstall fra SSB</vt:lpstr>
      <vt:lpstr>ANALYSEBESKRIVELSE</vt:lpstr>
      <vt:lpstr>FEILMARGINER Feilmarginverdiene ved et 95 % konfidensintervall for et utvalg basestørrelser og prosentfordelinger.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Gretteberg Meyer</dc:creator>
  <cp:lastModifiedBy>Marius A. Flaget</cp:lastModifiedBy>
  <cp:revision>13</cp:revision>
  <dcterms:modified xsi:type="dcterms:W3CDTF">2021-12-03T11:50:27Z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</Properties>
</file>