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BDB9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B63A48-FBFB-47FC-A1CE-DC766782670A}" v="1" dt="2024-11-08T12:27:04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9" autoAdjust="0"/>
    <p:restoredTop sz="94694"/>
  </p:normalViewPr>
  <p:slideViewPr>
    <p:cSldViewPr snapToGrid="0">
      <p:cViewPr varScale="1">
        <p:scale>
          <a:sx n="97" d="100"/>
          <a:sy n="97" d="100"/>
        </p:scale>
        <p:origin x="10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Liholt" userId="a237f5b6-e311-478e-ae7e-5973da88fffd" providerId="ADAL" clId="{43B63A48-FBFB-47FC-A1CE-DC766782670A}"/>
    <pc:docChg chg="modSld">
      <pc:chgData name="Maria Liholt" userId="a237f5b6-e311-478e-ae7e-5973da88fffd" providerId="ADAL" clId="{43B63A48-FBFB-47FC-A1CE-DC766782670A}" dt="2024-11-08T12:27:04.646" v="6" actId="14826"/>
      <pc:docMkLst>
        <pc:docMk/>
      </pc:docMkLst>
      <pc:sldChg chg="modSp mod">
        <pc:chgData name="Maria Liholt" userId="a237f5b6-e311-478e-ae7e-5973da88fffd" providerId="ADAL" clId="{43B63A48-FBFB-47FC-A1CE-DC766782670A}" dt="2024-11-08T12:27:04.646" v="6" actId="14826"/>
        <pc:sldMkLst>
          <pc:docMk/>
          <pc:sldMk cId="3106171975" sldId="257"/>
        </pc:sldMkLst>
        <pc:spChg chg="mod">
          <ac:chgData name="Maria Liholt" userId="a237f5b6-e311-478e-ae7e-5973da88fffd" providerId="ADAL" clId="{43B63A48-FBFB-47FC-A1CE-DC766782670A}" dt="2024-11-08T12:26:45.803" v="5" actId="20577"/>
          <ac:spMkLst>
            <pc:docMk/>
            <pc:sldMk cId="3106171975" sldId="257"/>
            <ac:spMk id="3" creationId="{E4DE8116-D38B-933D-2C0C-4247C2EE79DE}"/>
          </ac:spMkLst>
        </pc:spChg>
        <pc:picChg chg="mod">
          <ac:chgData name="Maria Liholt" userId="a237f5b6-e311-478e-ae7e-5973da88fffd" providerId="ADAL" clId="{43B63A48-FBFB-47FC-A1CE-DC766782670A}" dt="2024-11-08T12:27:04.646" v="6" actId="14826"/>
          <ac:picMkLst>
            <pc:docMk/>
            <pc:sldMk cId="3106171975" sldId="257"/>
            <ac:picMk id="8" creationId="{B6EA2CE0-1E88-2B9C-2C43-8D5D8BD2C904}"/>
          </ac:picMkLst>
        </pc:picChg>
      </pc:sldChg>
    </pc:docChg>
  </pc:docChgLst>
  <pc:docChgLst>
    <pc:chgData name="Maria Liholt" userId="a237f5b6-e311-478e-ae7e-5973da88fffd" providerId="ADAL" clId="{3C1035EA-901C-4C89-9837-C41CF25C308B}"/>
    <pc:docChg chg="modSld">
      <pc:chgData name="Maria Liholt" userId="a237f5b6-e311-478e-ae7e-5973da88fffd" providerId="ADAL" clId="{3C1035EA-901C-4C89-9837-C41CF25C308B}" dt="2023-10-05T10:02:03.860" v="43" actId="20577"/>
      <pc:docMkLst>
        <pc:docMk/>
      </pc:docMkLst>
      <pc:sldChg chg="modSp mod">
        <pc:chgData name="Maria Liholt" userId="a237f5b6-e311-478e-ae7e-5973da88fffd" providerId="ADAL" clId="{3C1035EA-901C-4C89-9837-C41CF25C308B}" dt="2023-10-05T10:02:03.860" v="43" actId="20577"/>
        <pc:sldMkLst>
          <pc:docMk/>
          <pc:sldMk cId="3106171975" sldId="257"/>
        </pc:sldMkLst>
        <pc:spChg chg="mod">
          <ac:chgData name="Maria Liholt" userId="a237f5b6-e311-478e-ae7e-5973da88fffd" providerId="ADAL" clId="{3C1035EA-901C-4C89-9837-C41CF25C308B}" dt="2023-10-05T10:02:03.860" v="43" actId="20577"/>
          <ac:spMkLst>
            <pc:docMk/>
            <pc:sldMk cId="3106171975" sldId="257"/>
            <ac:spMk id="4" creationId="{61CF4DDF-3E16-B31B-F56A-3E8301788B8F}"/>
          </ac:spMkLst>
        </pc:spChg>
        <pc:spChg chg="mod">
          <ac:chgData name="Maria Liholt" userId="a237f5b6-e311-478e-ae7e-5973da88fffd" providerId="ADAL" clId="{3C1035EA-901C-4C89-9837-C41CF25C308B}" dt="2023-10-05T09:45:47.249" v="30" actId="20577"/>
          <ac:spMkLst>
            <pc:docMk/>
            <pc:sldMk cId="3106171975" sldId="257"/>
            <ac:spMk id="5" creationId="{03831B24-BFC8-8844-5D55-B1D3C841CC2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54E0F-E7FF-4E6D-9BE1-1320D505CBEF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EBDB4-C84D-4C86-8AC0-174C76F903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8539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AC0EB-AD6E-42C6-B732-E32CFC7F5FBF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67AF7-6CCD-4B2E-9CCD-3FFDB8B662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069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D716D-46E3-4E37-B6F6-3255752D8F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A182CF-B25F-47C9-A870-6F91549D7E9F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25D953-6A6B-4D08-B465-06633B6726C7}"/>
              </a:ext>
            </a:extLst>
          </p:cNvPr>
          <p:cNvSpPr/>
          <p:nvPr userDrawn="1"/>
        </p:nvSpPr>
        <p:spPr>
          <a:xfrm>
            <a:off x="444" y="3447240"/>
            <a:ext cx="4079332" cy="3438144"/>
          </a:xfrm>
          <a:prstGeom prst="rect">
            <a:avLst/>
          </a:prstGeom>
          <a:solidFill>
            <a:srgbClr val="F8D8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ACF674-EA17-44F8-A816-B7A1974D9434}"/>
              </a:ext>
            </a:extLst>
          </p:cNvPr>
          <p:cNvSpPr/>
          <p:nvPr userDrawn="1"/>
        </p:nvSpPr>
        <p:spPr>
          <a:xfrm>
            <a:off x="8150948" y="3447239"/>
            <a:ext cx="4041052" cy="3438144"/>
          </a:xfrm>
          <a:prstGeom prst="rect">
            <a:avLst/>
          </a:prstGeom>
          <a:solidFill>
            <a:srgbClr val="5A0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BC158C-08B2-4DB4-B118-7BA4AD33DCD7}"/>
              </a:ext>
            </a:extLst>
          </p:cNvPr>
          <p:cNvSpPr/>
          <p:nvPr userDrawn="1"/>
        </p:nvSpPr>
        <p:spPr>
          <a:xfrm>
            <a:off x="444" y="0"/>
            <a:ext cx="4079332" cy="344766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3D2DF8D-1F88-435F-A672-452184EDB52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077056" y="3455190"/>
            <a:ext cx="4073892" cy="3417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506" y="4636940"/>
            <a:ext cx="2439094" cy="1173141"/>
          </a:xfrm>
          <a:prstGeom prst="rect">
            <a:avLst/>
          </a:prstGeo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6BB1591A-14E4-42AD-A7DD-CACFC540A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8937" y="1658983"/>
            <a:ext cx="7408816" cy="1523616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DIN Next LT Pro Bold"/>
              </a:defRPr>
            </a:lvl1pPr>
          </a:lstStyle>
          <a:p>
            <a:r>
              <a:rPr lang="en-US" sz="4400" b="1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049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6">
            <a:extLst>
              <a:ext uri="{FF2B5EF4-FFF2-40B4-BE49-F238E27FC236}">
                <a16:creationId xmlns:a16="http://schemas.microsoft.com/office/drawing/2014/main" id="{28449D6E-7FC5-4F68-92A4-1A375ADDB9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9050" y="0"/>
            <a:ext cx="4079032" cy="34118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DF0A61D6-E5D6-46B5-AFDE-40F65D68CC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4449" y="2606960"/>
            <a:ext cx="6715125" cy="3581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DIN Next LT Pro Light" panose="020B0303020203050203" pitchFamily="34" charset="0"/>
              </a:defRPr>
            </a:lvl1pPr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err="1"/>
              <a:t>Bulletpoints</a:t>
            </a:r>
            <a:r>
              <a:rPr lang="en-US"/>
              <a:t> here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5FCE6E12-F228-40D8-9B40-B099DEE2B7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9050" y="3414228"/>
            <a:ext cx="4079032" cy="3443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541999-768F-49F9-85D4-3DD84ACDDC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7671" y="848423"/>
            <a:ext cx="6731903" cy="1758537"/>
          </a:xfrm>
          <a:prstGeom prst="rect">
            <a:avLst/>
          </a:prstGeom>
        </p:spPr>
        <p:txBody>
          <a:bodyPr anchor="b"/>
          <a:lstStyle>
            <a:lvl1pPr>
              <a:defRPr lang="nb-NO" sz="4000" b="1" dirty="0"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148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9811D2-8508-45EF-9F3F-E9BE758D1F0F}"/>
              </a:ext>
            </a:extLst>
          </p:cNvPr>
          <p:cNvSpPr/>
          <p:nvPr userDrawn="1"/>
        </p:nvSpPr>
        <p:spPr>
          <a:xfrm>
            <a:off x="-19350" y="3411872"/>
            <a:ext cx="4079332" cy="3446128"/>
          </a:xfrm>
          <a:prstGeom prst="rect">
            <a:avLst/>
          </a:prstGeom>
          <a:solidFill>
            <a:srgbClr val="5A0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icture Placeholder 16">
            <a:extLst>
              <a:ext uri="{FF2B5EF4-FFF2-40B4-BE49-F238E27FC236}">
                <a16:creationId xmlns:a16="http://schemas.microsoft.com/office/drawing/2014/main" id="{28449D6E-7FC5-4F68-92A4-1A375ADDB9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9050" y="0"/>
            <a:ext cx="4077547" cy="340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DIN Next LT Pro" panose="020B050302020305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532DA967-4C69-42FF-A83A-CD73ABA750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9981" y="3411872"/>
            <a:ext cx="4101355" cy="3446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DIN Next LT Pro" panose="020B050302020305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9FD6263F-2289-40C7-B7F4-21A2106EFC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49582" y="0"/>
            <a:ext cx="4042418" cy="340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DIN Next LT Pro" panose="020B050302020305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2ADA30-A3CA-49FA-B8A6-BD2F49513419}"/>
              </a:ext>
            </a:extLst>
          </p:cNvPr>
          <p:cNvSpPr/>
          <p:nvPr userDrawn="1"/>
        </p:nvSpPr>
        <p:spPr>
          <a:xfrm>
            <a:off x="8161336" y="3411872"/>
            <a:ext cx="4079333" cy="3446128"/>
          </a:xfrm>
          <a:prstGeom prst="rect">
            <a:avLst/>
          </a:prstGeom>
          <a:solidFill>
            <a:srgbClr val="F8D8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A5BBD0-BCFB-432C-8E2A-18221BFF49A1}"/>
              </a:ext>
            </a:extLst>
          </p:cNvPr>
          <p:cNvSpPr/>
          <p:nvPr userDrawn="1"/>
        </p:nvSpPr>
        <p:spPr>
          <a:xfrm>
            <a:off x="4058497" y="3494"/>
            <a:ext cx="4091085" cy="340837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2601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CA762E-E85D-47E0-ABB8-03B9F51B41C8}"/>
              </a:ext>
            </a:extLst>
          </p:cNvPr>
          <p:cNvSpPr/>
          <p:nvPr userDrawn="1"/>
        </p:nvSpPr>
        <p:spPr>
          <a:xfrm>
            <a:off x="-1" y="-18288"/>
            <a:ext cx="4050458" cy="3438144"/>
          </a:xfrm>
          <a:prstGeom prst="rect">
            <a:avLst/>
          </a:prstGeom>
          <a:solidFill>
            <a:srgbClr val="2CBD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1BF7C8C-97EB-4578-B1EF-597A4432A0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4721" y="848423"/>
            <a:ext cx="2111543" cy="1758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DIN Next LT Pro" panose="020B0503020203050203" pitchFamily="34" charset="0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icon</a:t>
            </a:r>
            <a:endParaRPr lang="nb-NO"/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097B6AF1-C215-48EC-8913-6E089BCFFFF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3419856"/>
            <a:ext cx="4050458" cy="3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DIN Next LT Pro" panose="020B050302020305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2" name="Chart Placeholder 3">
            <a:extLst>
              <a:ext uri="{FF2B5EF4-FFF2-40B4-BE49-F238E27FC236}">
                <a16:creationId xmlns:a16="http://schemas.microsoft.com/office/drawing/2014/main" id="{36D02BAA-A441-4C13-B5D3-C417CF702E53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502151" y="2439172"/>
            <a:ext cx="5693410" cy="3854775"/>
          </a:xfrm>
          <a:prstGeom prst="rect">
            <a:avLst/>
          </a:prstGeom>
        </p:spPr>
        <p:txBody>
          <a:bodyPr/>
          <a:lstStyle>
            <a:lvl1pPr>
              <a:defRPr>
                <a:latin typeface="DIN Next LT Pro" panose="020B0503020203050203" pitchFamily="34" charset="0"/>
              </a:defRPr>
            </a:lvl1pPr>
          </a:lstStyle>
          <a:p>
            <a:r>
              <a:rPr lang="en-US"/>
              <a:t>Click icon to add chart</a:t>
            </a:r>
            <a:endParaRPr lang="nb-NO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F4ADAE3-76C7-44EB-A461-50F9391497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02154" y="1700784"/>
            <a:ext cx="6715125" cy="444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DIN Next LT Pro Light" panose="020B0303020203050203" pitchFamily="34" charset="0"/>
              </a:defRPr>
            </a:lvl1pPr>
          </a:lstStyle>
          <a:p>
            <a:pPr lvl="0"/>
            <a:r>
              <a:rPr lang="en-US" dirty="0"/>
              <a:t>Fun subtitle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02151" y="444843"/>
            <a:ext cx="6731903" cy="1255941"/>
          </a:xfrm>
          <a:prstGeom prst="rect">
            <a:avLst/>
          </a:prstGeom>
        </p:spPr>
        <p:txBody>
          <a:bodyPr anchor="b"/>
          <a:lstStyle>
            <a:lvl1pPr>
              <a:defRPr lang="nb-NO" sz="4000" b="1" dirty="0"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8061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CA762E-E85D-47E0-ABB8-03B9F51B41C8}"/>
              </a:ext>
            </a:extLst>
          </p:cNvPr>
          <p:cNvSpPr/>
          <p:nvPr userDrawn="1"/>
        </p:nvSpPr>
        <p:spPr>
          <a:xfrm>
            <a:off x="-1" y="-18288"/>
            <a:ext cx="4050458" cy="34381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097B6AF1-C215-48EC-8913-6E089BCFFFF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3419856"/>
            <a:ext cx="8112669" cy="3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DIN Next LT Pro" panose="020B050302020305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484AA146-918A-489E-BE8C-CC7C49FB2701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36575" y="549275"/>
            <a:ext cx="3086100" cy="2525713"/>
          </a:xfrm>
          <a:prstGeom prst="rect">
            <a:avLst/>
          </a:prstGeom>
        </p:spPr>
        <p:txBody>
          <a:bodyPr/>
          <a:lstStyle>
            <a:lvl1pPr>
              <a:defRPr>
                <a:latin typeface="DIN Next LT Pro" panose="020B0503020203050203" pitchFamily="34" charset="0"/>
              </a:defRPr>
            </a:lvl1pPr>
          </a:lstStyle>
          <a:p>
            <a:r>
              <a:rPr lang="en-US"/>
              <a:t>Click icon to add chart</a:t>
            </a:r>
            <a:endParaRPr lang="nb-NO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B4E55F5-C92A-40B6-A540-D1200B0438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9251" y="839120"/>
            <a:ext cx="3525635" cy="1210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latin typeface="DIN Next LT Pro Light" panose="020B0303020203050203" pitchFamily="34" charset="0"/>
              </a:defRPr>
            </a:lvl1pPr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Short and to the point text here.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629B48-C78F-4661-8CDF-681D756C8A26}"/>
              </a:ext>
            </a:extLst>
          </p:cNvPr>
          <p:cNvSpPr/>
          <p:nvPr userDrawn="1"/>
        </p:nvSpPr>
        <p:spPr>
          <a:xfrm>
            <a:off x="8112668" y="-18288"/>
            <a:ext cx="4079332" cy="3438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03E46538-3CD7-4108-B290-228401EF19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89291" y="4305022"/>
            <a:ext cx="3525635" cy="1210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DIN Next LT Pro Bold" panose="020B0803020203050203" pitchFamily="34" charset="0"/>
              </a:defRPr>
            </a:lvl1pPr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Short and to the point </a:t>
            </a:r>
            <a:br>
              <a:rPr lang="en-US"/>
            </a:br>
            <a:r>
              <a:rPr lang="en-US"/>
              <a:t>text here. </a:t>
            </a:r>
          </a:p>
        </p:txBody>
      </p:sp>
      <p:sp>
        <p:nvSpPr>
          <p:cNvPr id="17" name="Chart Placeholder 4">
            <a:extLst>
              <a:ext uri="{FF2B5EF4-FFF2-40B4-BE49-F238E27FC236}">
                <a16:creationId xmlns:a16="http://schemas.microsoft.com/office/drawing/2014/main" id="{0431A5CC-0A76-4633-9DB8-9A5BB0C6EF6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660997" y="437927"/>
            <a:ext cx="3086100" cy="2525713"/>
          </a:xfrm>
          <a:prstGeom prst="rect">
            <a:avLst/>
          </a:prstGeom>
        </p:spPr>
        <p:txBody>
          <a:bodyPr/>
          <a:lstStyle>
            <a:lvl1pPr>
              <a:defRPr>
                <a:latin typeface="DIN Next LT Pro" panose="020B0503020203050203" pitchFamily="34" charset="0"/>
              </a:defRPr>
            </a:lvl1pPr>
          </a:lstStyle>
          <a:p>
            <a:r>
              <a:rPr lang="en-US"/>
              <a:t>Click icon to add chart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5712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19198" y="518985"/>
            <a:ext cx="10494792" cy="1334529"/>
          </a:xfrm>
          <a:prstGeom prst="rect">
            <a:avLst/>
          </a:prstGeom>
        </p:spPr>
        <p:txBody>
          <a:bodyPr anchor="t"/>
          <a:lstStyle>
            <a:lvl1pPr>
              <a:defRPr lang="nb-NO" sz="4000" dirty="0"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785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8">
            <a:extLst>
              <a:ext uri="{FF2B5EF4-FFF2-40B4-BE49-F238E27FC236}">
                <a16:creationId xmlns:a16="http://schemas.microsoft.com/office/drawing/2014/main" id="{59BFE39C-F577-4880-A486-FFDA327B1D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164" y="906684"/>
            <a:ext cx="10509822" cy="533083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DIN Next LT Pro Bold" panose="020B0803020203050203" pitchFamily="34" charset="0"/>
                <a:ea typeface="Verdana" panose="020B0604030504040204" pitchFamily="34" charset="0"/>
              </a:defRPr>
            </a:lvl1pPr>
            <a:lvl2pPr>
              <a:defRPr sz="2400" baseline="0">
                <a:latin typeface="DIN Next LT Pro Light" panose="020B0303020203050203" pitchFamily="34" charset="0"/>
              </a:defRPr>
            </a:lvl2pPr>
            <a:lvl3pPr>
              <a:defRPr sz="1800">
                <a:latin typeface="DIN Next LT Pro Bold" panose="020B0803020203050203" pitchFamily="34" charset="0"/>
              </a:defRPr>
            </a:lvl3pPr>
            <a:lvl4pPr>
              <a:defRPr sz="1600">
                <a:latin typeface="DIN Next LT Pro Light" panose="020B0303020203050203" pitchFamily="34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62241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8">
            <a:extLst>
              <a:ext uri="{FF2B5EF4-FFF2-40B4-BE49-F238E27FC236}">
                <a16:creationId xmlns:a16="http://schemas.microsoft.com/office/drawing/2014/main" id="{59BFE39C-F577-4880-A486-FFDA327B1D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164" y="906684"/>
            <a:ext cx="4751152" cy="533083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DIN Next LT Pro Bold" panose="020B0803020203050203" pitchFamily="34" charset="0"/>
                <a:ea typeface="Verdana" panose="020B0604030504040204" pitchFamily="34" charset="0"/>
              </a:defRPr>
            </a:lvl1pPr>
            <a:lvl2pPr>
              <a:defRPr sz="2400" baseline="0">
                <a:latin typeface="DIN Next LT Pro Light" panose="020B0303020203050203" pitchFamily="34" charset="0"/>
              </a:defRPr>
            </a:lvl2pPr>
            <a:lvl3pPr>
              <a:defRPr sz="1800">
                <a:latin typeface="DIN Next LT Pro Bold" panose="020B0803020203050203" pitchFamily="34" charset="0"/>
              </a:defRPr>
            </a:lvl3pPr>
            <a:lvl4pPr>
              <a:defRPr sz="1600">
                <a:latin typeface="DIN Next LT Pro Light" panose="020B0303020203050203" pitchFamily="34" charset="0"/>
              </a:defRPr>
            </a:lvl4pPr>
          </a:lstStyle>
          <a:p>
            <a:pPr lvl="1"/>
            <a:r>
              <a:rPr lang="en-US"/>
              <a:t>Second level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94D48319-C895-4918-A62A-90E6D34461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5192" y="906684"/>
            <a:ext cx="4751152" cy="533083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DIN Next LT Pro Bold" panose="020B0803020203050203" pitchFamily="34" charset="0"/>
                <a:ea typeface="Verdana" panose="020B0604030504040204" pitchFamily="34" charset="0"/>
              </a:defRPr>
            </a:lvl1pPr>
            <a:lvl2pPr>
              <a:defRPr sz="2400" baseline="0">
                <a:latin typeface="DIN Next LT Pro Light" panose="020B0303020203050203" pitchFamily="34" charset="0"/>
              </a:defRPr>
            </a:lvl2pPr>
            <a:lvl3pPr>
              <a:defRPr sz="1800">
                <a:latin typeface="DIN Next LT Pro Bold" panose="020B0803020203050203" pitchFamily="34" charset="0"/>
              </a:defRPr>
            </a:lvl3pPr>
            <a:lvl4pPr>
              <a:defRPr sz="1600">
                <a:latin typeface="DIN Next LT Pro Light" panose="020B0303020203050203" pitchFamily="34" charset="0"/>
              </a:defRPr>
            </a:lvl4pPr>
          </a:lstStyle>
          <a:p>
            <a:pPr lvl="1"/>
            <a:r>
              <a:rPr lang="en-US"/>
              <a:t>Second level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3FAC12-45A9-4D87-9392-029CBFE7F75B}"/>
              </a:ext>
            </a:extLst>
          </p:cNvPr>
          <p:cNvCxnSpPr/>
          <p:nvPr userDrawn="1"/>
        </p:nvCxnSpPr>
        <p:spPr>
          <a:xfrm>
            <a:off x="5954233" y="906684"/>
            <a:ext cx="0" cy="533083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989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 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3FAC12-45A9-4D87-9392-029CBFE7F75B}"/>
              </a:ext>
            </a:extLst>
          </p:cNvPr>
          <p:cNvCxnSpPr>
            <a:cxnSpLocks/>
          </p:cNvCxnSpPr>
          <p:nvPr userDrawn="1"/>
        </p:nvCxnSpPr>
        <p:spPr>
          <a:xfrm>
            <a:off x="5954233" y="1221742"/>
            <a:ext cx="0" cy="501577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8661A9E-DED9-469D-B745-C13EB3E758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3600" y="1222375"/>
            <a:ext cx="4760913" cy="5014913"/>
          </a:xfrm>
          <a:prstGeom prst="rect">
            <a:avLst/>
          </a:prstGeom>
        </p:spPr>
        <p:txBody>
          <a:bodyPr/>
          <a:lstStyle>
            <a:lvl1pPr>
              <a:defRPr>
                <a:latin typeface="DIN Next LT Pro" panose="020B050302020305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675AA00-F0F5-44E4-B2A7-5AA49B16B7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04079" y="1222375"/>
            <a:ext cx="4760913" cy="5014913"/>
          </a:xfrm>
          <a:prstGeom prst="rect">
            <a:avLst/>
          </a:prstGeom>
        </p:spPr>
        <p:txBody>
          <a:bodyPr/>
          <a:lstStyle>
            <a:lvl1pPr>
              <a:defRPr>
                <a:latin typeface="DIN Next LT Pro" panose="020B050302020305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265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63A9AE5E-E9C2-4C31-A229-E129059EDA89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DIN Next LT Pro" panose="020B0503020203050203" pitchFamily="34" charset="0"/>
              </a:defRPr>
            </a:lvl1pPr>
          </a:lstStyle>
          <a:p>
            <a:r>
              <a:rPr lang="en-US"/>
              <a:t>Click icon to add media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942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88607E-D37F-49E5-A5AE-3F2C4D16CB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DIN Next LT Pro" panose="020B050302020305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585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CA762E-E85D-47E0-ABB8-03B9F51B41C8}"/>
              </a:ext>
            </a:extLst>
          </p:cNvPr>
          <p:cNvSpPr/>
          <p:nvPr userDrawn="1"/>
        </p:nvSpPr>
        <p:spPr>
          <a:xfrm>
            <a:off x="-28875" y="-18288"/>
            <a:ext cx="4079332" cy="3438144"/>
          </a:xfrm>
          <a:prstGeom prst="rect">
            <a:avLst/>
          </a:prstGeom>
          <a:solidFill>
            <a:srgbClr val="2CBD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30C0EE-E544-47C7-B9B8-F23B9A0D8AB2}"/>
              </a:ext>
            </a:extLst>
          </p:cNvPr>
          <p:cNvSpPr/>
          <p:nvPr userDrawn="1"/>
        </p:nvSpPr>
        <p:spPr>
          <a:xfrm>
            <a:off x="-28875" y="3419856"/>
            <a:ext cx="4079332" cy="3438144"/>
          </a:xfrm>
          <a:prstGeom prst="rect">
            <a:avLst/>
          </a:prstGeom>
          <a:solidFill>
            <a:srgbClr val="5A0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1BF7C8C-97EB-4578-B1EF-597A4432A0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4721" y="848423"/>
            <a:ext cx="2111543" cy="1758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icon</a:t>
            </a:r>
            <a:endParaRPr lang="nb-NO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DF0A61D6-E5D6-46B5-AFDE-40F65D68CC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4449" y="2606960"/>
            <a:ext cx="6715125" cy="3581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DIN Next LT Pro Light" panose="020B0303020203050203" pitchFamily="34" charset="0"/>
              </a:defRPr>
            </a:lvl1pPr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err="1"/>
              <a:t>Bulletpoints</a:t>
            </a:r>
            <a:r>
              <a:rPr lang="en-US"/>
              <a:t>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45A80AB-C7F0-450F-B6E3-8AD9CE90AE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2274" y="4885023"/>
            <a:ext cx="3326765" cy="1303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DIN Next LT Pro Bold" panose="020B0803020203050203" pitchFamily="34" charset="0"/>
              </a:defRPr>
            </a:lvl1pPr>
            <a:lvl3pPr marL="914400" indent="0">
              <a:buNone/>
              <a:defRPr sz="1400">
                <a:solidFill>
                  <a:schemeClr val="bg1"/>
                </a:solidFill>
                <a:latin typeface="Verdana Pro" panose="020B0604030504040204" pitchFamily="34" charset="0"/>
              </a:defRPr>
            </a:lvl3pPr>
          </a:lstStyle>
          <a:p>
            <a:pPr lvl="0"/>
            <a:r>
              <a:rPr lang="en-US"/>
              <a:t>Place quotation or short text here.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07671" y="848423"/>
            <a:ext cx="6731903" cy="1758537"/>
          </a:xfrm>
          <a:prstGeom prst="rect">
            <a:avLst/>
          </a:prstGeom>
        </p:spPr>
        <p:txBody>
          <a:bodyPr anchor="b"/>
          <a:lstStyle>
            <a:lvl1pPr>
              <a:defRPr lang="nb-NO" sz="4000" b="1" dirty="0"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5318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t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324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97F25B16-E77D-409D-8118-DDA43A0AA12C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489098" y="1158949"/>
            <a:ext cx="11174819" cy="4827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DIN Next LT Pro" panose="020B0503020203050203" pitchFamily="34" charset="0"/>
              </a:defRPr>
            </a:lvl1pPr>
          </a:lstStyle>
          <a:p>
            <a:r>
              <a:rPr lang="en-US"/>
              <a:t>Click icon to add SmartArt graphic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1003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Phr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BF8B7C-36D5-47E2-9F7B-767151B33051}"/>
              </a:ext>
            </a:extLst>
          </p:cNvPr>
          <p:cNvSpPr/>
          <p:nvPr userDrawn="1"/>
        </p:nvSpPr>
        <p:spPr>
          <a:xfrm>
            <a:off x="0" y="-9144"/>
            <a:ext cx="12192000" cy="68671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F5203B-3929-4D4E-9F4B-A524E8909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327" y="2545159"/>
            <a:ext cx="11225346" cy="1758537"/>
          </a:xfrm>
          <a:prstGeom prst="rect">
            <a:avLst/>
          </a:prstGeom>
        </p:spPr>
        <p:txBody>
          <a:bodyPr anchor="ctr"/>
          <a:lstStyle>
            <a:lvl1pPr algn="ctr">
              <a:defRPr lang="nb-NO" sz="4000" b="1" dirty="0">
                <a:solidFill>
                  <a:schemeClr val="bg1"/>
                </a:solidFill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Important message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1739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Phr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BF8B7C-36D5-47E2-9F7B-767151B33051}"/>
              </a:ext>
            </a:extLst>
          </p:cNvPr>
          <p:cNvSpPr/>
          <p:nvPr userDrawn="1"/>
        </p:nvSpPr>
        <p:spPr>
          <a:xfrm>
            <a:off x="0" y="-9144"/>
            <a:ext cx="12192000" cy="6867144"/>
          </a:xfrm>
          <a:prstGeom prst="rect">
            <a:avLst/>
          </a:prstGeom>
          <a:solidFill>
            <a:srgbClr val="2CBD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DE3D6F-2135-40B5-AC4E-935E0CE65C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327" y="2545159"/>
            <a:ext cx="11225346" cy="1758537"/>
          </a:xfrm>
          <a:prstGeom prst="rect">
            <a:avLst/>
          </a:prstGeom>
        </p:spPr>
        <p:txBody>
          <a:bodyPr anchor="ctr"/>
          <a:lstStyle>
            <a:lvl1pPr algn="ctr">
              <a:defRPr lang="nb-NO" sz="4000" b="1" dirty="0">
                <a:solidFill>
                  <a:schemeClr val="bg1"/>
                </a:solidFill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Important message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5994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Phr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BF8B7C-36D5-47E2-9F7B-767151B33051}"/>
              </a:ext>
            </a:extLst>
          </p:cNvPr>
          <p:cNvSpPr/>
          <p:nvPr userDrawn="1"/>
        </p:nvSpPr>
        <p:spPr>
          <a:xfrm>
            <a:off x="0" y="-9144"/>
            <a:ext cx="12192000" cy="686714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283C93-3EBE-4B07-BF7E-41F8BF6B3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327" y="2545159"/>
            <a:ext cx="11225346" cy="1758537"/>
          </a:xfrm>
          <a:prstGeom prst="rect">
            <a:avLst/>
          </a:prstGeom>
        </p:spPr>
        <p:txBody>
          <a:bodyPr anchor="ctr"/>
          <a:lstStyle>
            <a:lvl1pPr algn="ctr">
              <a:defRPr lang="nb-NO" sz="4000" b="1" dirty="0">
                <a:solidFill>
                  <a:schemeClr val="bg1"/>
                </a:solidFill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Important message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8548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BF8B7C-36D5-47E2-9F7B-767151B33051}"/>
              </a:ext>
            </a:extLst>
          </p:cNvPr>
          <p:cNvSpPr/>
          <p:nvPr userDrawn="1"/>
        </p:nvSpPr>
        <p:spPr>
          <a:xfrm>
            <a:off x="0" y="-9144"/>
            <a:ext cx="12192000" cy="6867144"/>
          </a:xfrm>
          <a:prstGeom prst="rect">
            <a:avLst/>
          </a:prstGeom>
          <a:solidFill>
            <a:srgbClr val="5A0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070" y="5451713"/>
            <a:ext cx="2183156" cy="8359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67D49D4-F220-493D-892B-658B04F2C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327" y="2545159"/>
            <a:ext cx="11225346" cy="1758537"/>
          </a:xfrm>
          <a:prstGeom prst="rect">
            <a:avLst/>
          </a:prstGeom>
        </p:spPr>
        <p:txBody>
          <a:bodyPr anchor="ctr"/>
          <a:lstStyle>
            <a:lvl1pPr algn="ctr">
              <a:defRPr lang="nb-NO" sz="4000" b="1" dirty="0">
                <a:solidFill>
                  <a:schemeClr val="bg1"/>
                </a:solidFill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TOGETHER FOR A JUST WORLD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1655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Norwe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BF8B7C-36D5-47E2-9F7B-767151B33051}"/>
              </a:ext>
            </a:extLst>
          </p:cNvPr>
          <p:cNvSpPr/>
          <p:nvPr userDrawn="1"/>
        </p:nvSpPr>
        <p:spPr>
          <a:xfrm>
            <a:off x="0" y="-9144"/>
            <a:ext cx="12192000" cy="6867144"/>
          </a:xfrm>
          <a:prstGeom prst="rect">
            <a:avLst/>
          </a:prstGeom>
          <a:solidFill>
            <a:srgbClr val="5A0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6A95A9-BA7C-4EE9-963D-EF2020060C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81" y="5304155"/>
            <a:ext cx="2068437" cy="99322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FD866B3-D801-44A4-AD58-57BC3EDA0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327" y="2545159"/>
            <a:ext cx="11225346" cy="1758537"/>
          </a:xfrm>
          <a:prstGeom prst="rect">
            <a:avLst/>
          </a:prstGeom>
        </p:spPr>
        <p:txBody>
          <a:bodyPr anchor="ctr"/>
          <a:lstStyle>
            <a:lvl1pPr algn="ctr">
              <a:defRPr lang="nb-NO" sz="4000" b="1" dirty="0">
                <a:solidFill>
                  <a:schemeClr val="bg1"/>
                </a:solidFill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SAMMEN FOR EN RETTFERDIG VERDEN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401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30C0EE-E544-47C7-B9B8-F23B9A0D8AB2}"/>
              </a:ext>
            </a:extLst>
          </p:cNvPr>
          <p:cNvSpPr/>
          <p:nvPr userDrawn="1"/>
        </p:nvSpPr>
        <p:spPr>
          <a:xfrm>
            <a:off x="0" y="-16476"/>
            <a:ext cx="4079332" cy="3438144"/>
          </a:xfrm>
          <a:prstGeom prst="rect">
            <a:avLst/>
          </a:prstGeom>
          <a:solidFill>
            <a:srgbClr val="5A0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C1613-42FB-452B-9A85-B3546267AA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2274" y="1286384"/>
            <a:ext cx="3326765" cy="1303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DIN Next LT Pro Bold" panose="020B0803020203050203" pitchFamily="34" charset="0"/>
              </a:defRPr>
            </a:lvl1pPr>
            <a:lvl3pPr marL="914400" indent="0">
              <a:buNone/>
              <a:defRPr sz="1400">
                <a:solidFill>
                  <a:schemeClr val="bg1"/>
                </a:solidFill>
                <a:latin typeface="Verdana Pro" panose="020B0604030504040204" pitchFamily="34" charset="0"/>
              </a:defRPr>
            </a:lvl3pPr>
          </a:lstStyle>
          <a:p>
            <a:pPr lvl="0"/>
            <a:r>
              <a:rPr lang="en-US"/>
              <a:t>Place quotation or short text here. 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D1CF9119-7975-4B1F-8FC9-2F16FC0E4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19856"/>
            <a:ext cx="4079332" cy="3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F0A61D6-E5D6-46B5-AFDE-40F65D68CC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4449" y="2606960"/>
            <a:ext cx="6715125" cy="3581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DIN Next LT Pro Light" panose="020B0303020203050203" pitchFamily="34" charset="0"/>
              </a:defRPr>
            </a:lvl1pPr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err="1"/>
              <a:t>Bulletpoints</a:t>
            </a:r>
            <a:r>
              <a:rPr lang="en-US"/>
              <a:t>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3C9962-FBA5-4DF6-BB37-44A29AB59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7671" y="848423"/>
            <a:ext cx="6731903" cy="1758537"/>
          </a:xfrm>
          <a:prstGeom prst="rect">
            <a:avLst/>
          </a:prstGeom>
        </p:spPr>
        <p:txBody>
          <a:bodyPr anchor="b"/>
          <a:lstStyle>
            <a:lvl1pPr>
              <a:defRPr lang="nb-NO" sz="4000" b="1" dirty="0"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295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30C0EE-E544-47C7-B9B8-F23B9A0D8AB2}"/>
              </a:ext>
            </a:extLst>
          </p:cNvPr>
          <p:cNvSpPr/>
          <p:nvPr userDrawn="1"/>
        </p:nvSpPr>
        <p:spPr>
          <a:xfrm>
            <a:off x="8112668" y="-16476"/>
            <a:ext cx="4079332" cy="3438144"/>
          </a:xfrm>
          <a:prstGeom prst="rect">
            <a:avLst/>
          </a:prstGeom>
          <a:solidFill>
            <a:srgbClr val="5A0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C1613-42FB-452B-9A85-B3546267AA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34942" y="1286384"/>
            <a:ext cx="3326765" cy="1303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DIN Next LT Pro Bold" panose="020B0803020203050203" pitchFamily="34" charset="0"/>
              </a:defRPr>
            </a:lvl1pPr>
            <a:lvl3pPr marL="914400" indent="0">
              <a:buNone/>
              <a:defRPr sz="1400">
                <a:solidFill>
                  <a:schemeClr val="bg1"/>
                </a:solidFill>
                <a:latin typeface="Verdana Pro" panose="020B0604030504040204" pitchFamily="34" charset="0"/>
              </a:defRPr>
            </a:lvl3pPr>
          </a:lstStyle>
          <a:p>
            <a:pPr lvl="0"/>
            <a:r>
              <a:rPr lang="en-US"/>
              <a:t>Place quotation or short text here. 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D1CF9119-7975-4B1F-8FC9-2F16FC0E4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2668" y="3419856"/>
            <a:ext cx="4079332" cy="3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F0A61D6-E5D6-46B5-AFDE-40F65D68CC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868" y="1953134"/>
            <a:ext cx="6715125" cy="3581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DIN Next LT Pro Light" panose="020B0303020203050203" pitchFamily="34" charset="0"/>
              </a:defRPr>
            </a:lvl1pPr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err="1"/>
              <a:t>Bulletpoints</a:t>
            </a:r>
            <a:r>
              <a:rPr lang="en-US"/>
              <a:t>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1E0B08-0C50-4AB1-BEFF-94A2DD45D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868" y="194597"/>
            <a:ext cx="6731903" cy="1758537"/>
          </a:xfrm>
          <a:prstGeom prst="rect">
            <a:avLst/>
          </a:prstGeom>
        </p:spPr>
        <p:txBody>
          <a:bodyPr anchor="b"/>
          <a:lstStyle>
            <a:lvl1pPr>
              <a:defRPr lang="nb-NO" sz="4000" b="1" dirty="0"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489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30C0EE-E544-47C7-B9B8-F23B9A0D8AB2}"/>
              </a:ext>
            </a:extLst>
          </p:cNvPr>
          <p:cNvSpPr/>
          <p:nvPr userDrawn="1"/>
        </p:nvSpPr>
        <p:spPr>
          <a:xfrm>
            <a:off x="0" y="-16476"/>
            <a:ext cx="4079332" cy="34381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C1613-42FB-452B-9A85-B3546267AA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2274" y="1286384"/>
            <a:ext cx="3326765" cy="1303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DIN Next LT Pro Bold" panose="020B0803020203050203" pitchFamily="34" charset="0"/>
              </a:defRPr>
            </a:lvl1pPr>
            <a:lvl3pPr marL="914400" indent="0">
              <a:buNone/>
              <a:defRPr sz="1400">
                <a:solidFill>
                  <a:schemeClr val="bg1"/>
                </a:solidFill>
                <a:latin typeface="Verdana Pro" panose="020B0604030504040204" pitchFamily="34" charset="0"/>
              </a:defRPr>
            </a:lvl3pPr>
          </a:lstStyle>
          <a:p>
            <a:pPr lvl="0"/>
            <a:r>
              <a:rPr lang="en-US"/>
              <a:t>Place quotation or short text here. 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D1CF9119-7975-4B1F-8FC9-2F16FC0E4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21668"/>
            <a:ext cx="4079332" cy="3436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F0A61D6-E5D6-46B5-AFDE-40F65D68CC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4449" y="2606960"/>
            <a:ext cx="6715125" cy="3581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DIN Next LT Pro Light" panose="020B0303020203050203" pitchFamily="34" charset="0"/>
              </a:defRPr>
            </a:lvl1pPr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err="1"/>
              <a:t>Bulletpoints</a:t>
            </a:r>
            <a:r>
              <a:rPr lang="en-US"/>
              <a:t>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770B90-FF88-4055-93E0-418562647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7671" y="848423"/>
            <a:ext cx="6731903" cy="1758537"/>
          </a:xfrm>
          <a:prstGeom prst="rect">
            <a:avLst/>
          </a:prstGeom>
        </p:spPr>
        <p:txBody>
          <a:bodyPr anchor="b"/>
          <a:lstStyle>
            <a:lvl1pPr>
              <a:defRPr lang="nb-NO" sz="4000" b="1" dirty="0"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868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CA762E-E85D-47E0-ABB8-03B9F51B41C8}"/>
              </a:ext>
            </a:extLst>
          </p:cNvPr>
          <p:cNvSpPr/>
          <p:nvPr userDrawn="1"/>
        </p:nvSpPr>
        <p:spPr>
          <a:xfrm>
            <a:off x="-28875" y="-18288"/>
            <a:ext cx="4079332" cy="343814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30C0EE-E544-47C7-B9B8-F23B9A0D8AB2}"/>
              </a:ext>
            </a:extLst>
          </p:cNvPr>
          <p:cNvSpPr/>
          <p:nvPr userDrawn="1"/>
        </p:nvSpPr>
        <p:spPr>
          <a:xfrm>
            <a:off x="-28875" y="3419856"/>
            <a:ext cx="4079332" cy="3438144"/>
          </a:xfrm>
          <a:prstGeom prst="rect">
            <a:avLst/>
          </a:prstGeom>
          <a:solidFill>
            <a:srgbClr val="5A0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1BF7C8C-97EB-4578-B1EF-597A4432A0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4721" y="848423"/>
            <a:ext cx="2111543" cy="1758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icon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C1613-42FB-452B-9A85-B3546267AA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2274" y="4706240"/>
            <a:ext cx="3326765" cy="1303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DIN Next LT Pro Bold" panose="020B0803020203050203" pitchFamily="34" charset="0"/>
              </a:defRPr>
            </a:lvl1pPr>
            <a:lvl3pPr marL="914400" indent="0">
              <a:buNone/>
              <a:defRPr sz="1400">
                <a:solidFill>
                  <a:schemeClr val="bg1"/>
                </a:solidFill>
                <a:latin typeface="Verdana Pro" panose="020B0604030504040204" pitchFamily="34" charset="0"/>
              </a:defRPr>
            </a:lvl3pPr>
          </a:lstStyle>
          <a:p>
            <a:pPr lvl="0"/>
            <a:r>
              <a:rPr lang="en-US"/>
              <a:t>Place quotation or short text here. </a:t>
            </a:r>
          </a:p>
        </p:txBody>
      </p:sp>
      <p:sp useBgFill="1">
        <p:nvSpPr>
          <p:cNvPr id="9" name="Picture Placeholder 16">
            <a:extLst>
              <a:ext uri="{FF2B5EF4-FFF2-40B4-BE49-F238E27FC236}">
                <a16:creationId xmlns:a16="http://schemas.microsoft.com/office/drawing/2014/main" id="{328E6CF7-0061-4D73-825D-0349600B25D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050456" y="0"/>
            <a:ext cx="8141543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062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CA762E-E85D-47E0-ABB8-03B9F51B41C8}"/>
              </a:ext>
            </a:extLst>
          </p:cNvPr>
          <p:cNvSpPr/>
          <p:nvPr userDrawn="1"/>
        </p:nvSpPr>
        <p:spPr>
          <a:xfrm>
            <a:off x="8103766" y="-18288"/>
            <a:ext cx="4088233" cy="34381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30C0EE-E544-47C7-B9B8-F23B9A0D8AB2}"/>
              </a:ext>
            </a:extLst>
          </p:cNvPr>
          <p:cNvSpPr/>
          <p:nvPr userDrawn="1"/>
        </p:nvSpPr>
        <p:spPr>
          <a:xfrm>
            <a:off x="8103766" y="3419855"/>
            <a:ext cx="4088233" cy="3438145"/>
          </a:xfrm>
          <a:prstGeom prst="rect">
            <a:avLst/>
          </a:prstGeom>
          <a:solidFill>
            <a:srgbClr val="5A0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1BF7C8C-97EB-4578-B1EF-597A4432A0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07363" y="848423"/>
            <a:ext cx="2111543" cy="1758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icon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C1613-42FB-452B-9A85-B3546267AA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54916" y="4706240"/>
            <a:ext cx="3326765" cy="1303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DIN Next LT Pro Bold" panose="020B0803020203050203" pitchFamily="34" charset="0"/>
              </a:defRPr>
            </a:lvl1pPr>
            <a:lvl3pPr marL="914400" indent="0">
              <a:buNone/>
              <a:defRPr sz="1400">
                <a:solidFill>
                  <a:schemeClr val="bg1"/>
                </a:solidFill>
                <a:latin typeface="Verdana Pro" panose="020B0604030504040204" pitchFamily="34" charset="0"/>
              </a:defRPr>
            </a:lvl3pPr>
          </a:lstStyle>
          <a:p>
            <a:pPr lvl="0"/>
            <a:r>
              <a:rPr lang="en-US"/>
              <a:t>Place quotation or short text here. </a:t>
            </a:r>
          </a:p>
        </p:txBody>
      </p:sp>
      <p:sp useBgFill="1">
        <p:nvSpPr>
          <p:cNvPr id="9" name="Picture Placeholder 16">
            <a:extLst>
              <a:ext uri="{FF2B5EF4-FFF2-40B4-BE49-F238E27FC236}">
                <a16:creationId xmlns:a16="http://schemas.microsoft.com/office/drawing/2014/main" id="{328E6CF7-0061-4D73-825D-0349600B25D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0" y="-18288"/>
            <a:ext cx="8163256" cy="6876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748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icture Placeholder 16">
            <a:extLst>
              <a:ext uri="{FF2B5EF4-FFF2-40B4-BE49-F238E27FC236}">
                <a16:creationId xmlns:a16="http://schemas.microsoft.com/office/drawing/2014/main" id="{328E6CF7-0061-4D73-825D-0349600B25D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050456" y="0"/>
            <a:ext cx="8141543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39E6BCE3-42C3-49A3-9FE1-9FBF75B62C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4737" y="1341685"/>
            <a:ext cx="3445393" cy="3581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DIN Next LT Pro Light" panose="020B0303020203050203" pitchFamily="34" charset="0"/>
              </a:defRPr>
            </a:lvl1pPr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err="1"/>
              <a:t>Bulletpoints</a:t>
            </a:r>
            <a:r>
              <a:rPr lang="en-US"/>
              <a:t>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2A18DF-A52D-4572-8B01-C23E6C6E66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737" y="613292"/>
            <a:ext cx="3445393" cy="728393"/>
          </a:xfrm>
          <a:prstGeom prst="rect">
            <a:avLst/>
          </a:prstGeom>
        </p:spPr>
        <p:txBody>
          <a:bodyPr anchor="b"/>
          <a:lstStyle>
            <a:lvl1pPr>
              <a:defRPr lang="nb-NO" sz="2800" b="1" dirty="0"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319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9811D2-8508-45EF-9F3F-E9BE758D1F0F}"/>
              </a:ext>
            </a:extLst>
          </p:cNvPr>
          <p:cNvSpPr/>
          <p:nvPr userDrawn="1"/>
        </p:nvSpPr>
        <p:spPr>
          <a:xfrm>
            <a:off x="0" y="3411872"/>
            <a:ext cx="4079332" cy="3455272"/>
          </a:xfrm>
          <a:prstGeom prst="rect">
            <a:avLst/>
          </a:prstGeom>
          <a:solidFill>
            <a:srgbClr val="5A0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icture Placeholder 16">
            <a:extLst>
              <a:ext uri="{FF2B5EF4-FFF2-40B4-BE49-F238E27FC236}">
                <a16:creationId xmlns:a16="http://schemas.microsoft.com/office/drawing/2014/main" id="{28449D6E-7FC5-4F68-92A4-1A375ADDB9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9050" y="0"/>
            <a:ext cx="4079032" cy="34118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DF0A61D6-E5D6-46B5-AFDE-40F65D68CC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4449" y="2606960"/>
            <a:ext cx="6715125" cy="3581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DIN Next LT Pro Light" panose="020B0303020203050203" pitchFamily="34" charset="0"/>
              </a:defRPr>
            </a:lvl1pPr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err="1"/>
              <a:t>Bulletpoints</a:t>
            </a:r>
            <a:r>
              <a:rPr lang="en-US"/>
              <a:t>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C097D2-521B-4FEC-9285-7781B83A7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7671" y="848423"/>
            <a:ext cx="6731903" cy="1758537"/>
          </a:xfrm>
          <a:prstGeom prst="rect">
            <a:avLst/>
          </a:prstGeom>
        </p:spPr>
        <p:txBody>
          <a:bodyPr anchor="b"/>
          <a:lstStyle>
            <a:lvl1pPr>
              <a:defRPr lang="nb-NO" sz="4000" b="1" dirty="0"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980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38" y="6344294"/>
            <a:ext cx="1639231" cy="292440"/>
          </a:xfrm>
          <a:prstGeom prst="rect">
            <a:avLst/>
          </a:prstGeom>
        </p:spPr>
      </p:pic>
      <p:sp>
        <p:nvSpPr>
          <p:cNvPr id="3" name="Plassholder for tittel 2">
            <a:extLst>
              <a:ext uri="{FF2B5EF4-FFF2-40B4-BE49-F238E27FC236}">
                <a16:creationId xmlns:a16="http://schemas.microsoft.com/office/drawing/2014/main" id="{16774B50-7D20-4B49-A75E-45AD9CB1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b"/>
          <a:lstStyle/>
          <a:p>
            <a:pPr marL="0" lvl="0"/>
            <a:r>
              <a:rPr lang="nb-NO" dirty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97714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79" r:id="rId4"/>
    <p:sldLayoutId id="2147483673" r:id="rId5"/>
    <p:sldLayoutId id="2147483667" r:id="rId6"/>
    <p:sldLayoutId id="2147483678" r:id="rId7"/>
    <p:sldLayoutId id="2147483677" r:id="rId8"/>
    <p:sldLayoutId id="2147483662" r:id="rId9"/>
    <p:sldLayoutId id="2147483672" r:id="rId10"/>
    <p:sldLayoutId id="2147483663" r:id="rId11"/>
    <p:sldLayoutId id="2147483664" r:id="rId12"/>
    <p:sldLayoutId id="2147483669" r:id="rId13"/>
    <p:sldLayoutId id="2147483665" r:id="rId14"/>
    <p:sldLayoutId id="2147483668" r:id="rId15"/>
    <p:sldLayoutId id="2147483674" r:id="rId16"/>
    <p:sldLayoutId id="2147483683" r:id="rId17"/>
    <p:sldLayoutId id="2147483651" r:id="rId18"/>
    <p:sldLayoutId id="2147483684" r:id="rId19"/>
    <p:sldLayoutId id="2147483652" r:id="rId20"/>
    <p:sldLayoutId id="2147483682" r:id="rId21"/>
    <p:sldLayoutId id="2147483681" r:id="rId22"/>
    <p:sldLayoutId id="2147483671" r:id="rId23"/>
    <p:sldLayoutId id="2147483680" r:id="rId24"/>
    <p:sldLayoutId id="2147483660" r:id="rId25"/>
    <p:sldLayoutId id="214748366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b-NO" sz="4400" b="1" kern="1200" smtClean="0">
          <a:solidFill>
            <a:schemeClr val="tx1"/>
          </a:solidFill>
          <a:latin typeface="DIN Next LT Pro Bold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6EA2CE0-1E88-2B9C-2C43-8D5D8BD2C9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8" b="18868"/>
          <a:stretch/>
        </p:blipFill>
        <p:spPr>
          <a:xfrm>
            <a:off x="-60158" y="-85725"/>
            <a:ext cx="4112172" cy="351472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E8116-D38B-933D-2C0C-4247C2EE79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24449" y="2045486"/>
            <a:ext cx="6715125" cy="3581400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Vi ønsker oss en fredelig veden. </a:t>
            </a:r>
          </a:p>
          <a:p>
            <a:pPr marL="0" indent="0">
              <a:buNone/>
            </a:pPr>
            <a:r>
              <a:rPr lang="nb-NO" dirty="0"/>
              <a:t>Vi ønsker oss en lysere fremtid for alle som opplever vold, krig og urett. </a:t>
            </a:r>
          </a:p>
          <a:p>
            <a:pPr marL="0" indent="0">
              <a:buNone/>
            </a:pPr>
            <a:r>
              <a:rPr lang="nb-NO" dirty="0"/>
              <a:t>Vi ønsker oss rent vann til de 800 millioner mennesker som mangler det. </a:t>
            </a:r>
          </a:p>
          <a:p>
            <a:pPr marL="0" indent="0">
              <a:buNone/>
            </a:pPr>
            <a:r>
              <a:rPr lang="nb-NO" dirty="0"/>
              <a:t>Vi ønsker oss at alle barn skal ha samme muligheter og rettigheter uansett hvor de fødes i verden. </a:t>
            </a:r>
          </a:p>
          <a:p>
            <a:pPr marL="0" indent="0">
              <a:buNone/>
            </a:pPr>
            <a:r>
              <a:rPr lang="nb-NO" dirty="0"/>
              <a:t>Vi ønsker oss at ingen skal leve på flukt, i krig, i fattigdom eller sult. </a:t>
            </a:r>
          </a:p>
          <a:p>
            <a:pPr marL="0" indent="0">
              <a:buNone/>
            </a:pPr>
            <a:r>
              <a:rPr lang="nb-NO" dirty="0"/>
              <a:t>Vi ønsker oss en mer rettferdig verden for alle som lever her i dag og for dem som kommer etter oss. 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F4DDF-3E16-B31B-F56A-3E8301788B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38" y="4323549"/>
            <a:ext cx="3326765" cy="1303337"/>
          </a:xfrm>
        </p:spPr>
        <p:txBody>
          <a:bodyPr/>
          <a:lstStyle/>
          <a:p>
            <a:r>
              <a:rPr lang="nb-NO" sz="2400" dirty="0"/>
              <a:t>Gi årets viktigste julegave </a:t>
            </a:r>
          </a:p>
          <a:p>
            <a:endParaRPr lang="nb-NO" dirty="0"/>
          </a:p>
          <a:p>
            <a:r>
              <a:rPr lang="nb-NO" sz="3600" b="1" dirty="0"/>
              <a:t>VIPPS til 2426</a:t>
            </a:r>
            <a:endParaRPr lang="en-US" sz="3600" b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831B24-BFC8-8844-5D55-B1D3C841C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449" y="166633"/>
            <a:ext cx="6731903" cy="1758537"/>
          </a:xfrm>
        </p:spPr>
        <p:txBody>
          <a:bodyPr/>
          <a:lstStyle/>
          <a:p>
            <a:pPr algn="ctr"/>
            <a:r>
              <a:rPr lang="nb-NO" dirty="0"/>
              <a:t>KIRKENS NØDHJELPS  JULEØNSKE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71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A color">
      <a:dk1>
        <a:sysClr val="windowText" lastClr="000000"/>
      </a:dk1>
      <a:lt1>
        <a:srgbClr val="FFFFFF"/>
      </a:lt1>
      <a:dk2>
        <a:srgbClr val="5A0058"/>
      </a:dk2>
      <a:lt2>
        <a:srgbClr val="2CBDB9"/>
      </a:lt2>
      <a:accent1>
        <a:srgbClr val="5A0058"/>
      </a:accent1>
      <a:accent2>
        <a:srgbClr val="2CBDB9"/>
      </a:accent2>
      <a:accent3>
        <a:srgbClr val="F8D8A6"/>
      </a:accent3>
      <a:accent4>
        <a:srgbClr val="7DCDCB"/>
      </a:accent4>
      <a:accent5>
        <a:srgbClr val="C6E7E6"/>
      </a:accent5>
      <a:accent6>
        <a:srgbClr val="FBEDD7"/>
      </a:accent6>
      <a:hlink>
        <a:srgbClr val="D8D9D9"/>
      </a:hlink>
      <a:folHlink>
        <a:srgbClr val="E0E0DF"/>
      </a:folHlink>
    </a:clrScheme>
    <a:fontScheme name="Custom Verdana">
      <a:majorFont>
        <a:latin typeface="Calibri Ligh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A PPT template 2019 V2 NO" id="{EE726AFA-D0D4-45AE-8C76-4CF9D3ADE4BB}" vid="{3EBA2CF2-4984-48D6-8FE1-32D35D56A1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4EC8F05FF34942A4DAA65EE03061A5" ma:contentTypeVersion="15" ma:contentTypeDescription="Create a new document." ma:contentTypeScope="" ma:versionID="83c2f226d73ce92b9340cff60dedd66f">
  <xsd:schema xmlns:xsd="http://www.w3.org/2001/XMLSchema" xmlns:xs="http://www.w3.org/2001/XMLSchema" xmlns:p="http://schemas.microsoft.com/office/2006/metadata/properties" xmlns:ns2="c0614ff2-c1b5-4384-a3d4-0f4fe7eb05f9" xmlns:ns3="b30726fa-04a6-4b17-8dd3-227dcf002017" targetNamespace="http://schemas.microsoft.com/office/2006/metadata/properties" ma:root="true" ma:fieldsID="6ab8146c3be987f7d524e13f3d137992" ns2:_="" ns3:_="">
    <xsd:import namespace="c0614ff2-c1b5-4384-a3d4-0f4fe7eb05f9"/>
    <xsd:import namespace="b30726fa-04a6-4b17-8dd3-227dcf0020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14ff2-c1b5-4384-a3d4-0f4fe7eb05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9c2aa1a-90e3-4f4e-984f-01bee3202f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726fa-04a6-4b17-8dd3-227dcf00201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c6be952f-1614-4e97-be74-22a815a10fc7}" ma:internalName="TaxCatchAll" ma:showField="CatchAllData" ma:web="b30726fa-04a6-4b17-8dd3-227dcf0020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614ff2-c1b5-4384-a3d4-0f4fe7eb05f9">
      <Terms xmlns="http://schemas.microsoft.com/office/infopath/2007/PartnerControls"/>
    </lcf76f155ced4ddcb4097134ff3c332f>
    <TaxCatchAll xmlns="b30726fa-04a6-4b17-8dd3-227dcf00201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84613D-CFC4-4128-8650-F4CBC0B195C9}"/>
</file>

<file path=customXml/itemProps2.xml><?xml version="1.0" encoding="utf-8"?>
<ds:datastoreItem xmlns:ds="http://schemas.openxmlformats.org/officeDocument/2006/customXml" ds:itemID="{857E4DF2-CE66-4F45-99B2-6040475A257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84b3ac63-7982-41ae-b99a-4cc6fb685942"/>
    <ds:schemaRef ds:uri="138d733f-9434-44e9-8c34-cb07ee30dc63"/>
    <ds:schemaRef ds:uri="http://www.w3.org/XML/1998/namespace"/>
    <ds:schemaRef ds:uri="http://schemas.microsoft.com/sharepoint/v3"/>
    <ds:schemaRef ds:uri="0606FFB3-53DD-49B5-938D-CB751497CBFF"/>
    <ds:schemaRef ds:uri="http://schemas.microsoft.com/sharepoint/v3/fields"/>
    <ds:schemaRef ds:uri="0606ffb3-53dd-49b5-938d-cb751497cbff"/>
    <ds:schemaRef ds:uri="bf06c8bc-7f48-4665-9c10-89f8944d38cf"/>
  </ds:schemaRefs>
</ds:datastoreItem>
</file>

<file path=customXml/itemProps3.xml><?xml version="1.0" encoding="utf-8"?>
<ds:datastoreItem xmlns:ds="http://schemas.openxmlformats.org/officeDocument/2006/customXml" ds:itemID="{9A90203E-E7DB-432C-85A3-69B6A8AC3F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NCA PPT template 2019 V2 NO</Template>
  <TotalTime>88</TotalTime>
  <Words>106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DIN Next LT Pro</vt:lpstr>
      <vt:lpstr>DIN Next LT Pro Bold</vt:lpstr>
      <vt:lpstr>DIN Next LT Pro Light</vt:lpstr>
      <vt:lpstr>Verdana Pro</vt:lpstr>
      <vt:lpstr>Office Theme</vt:lpstr>
      <vt:lpstr>KIRKENS NØDHJELPS  JULEØNSKE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ÅRETS JULEØNKSE </dc:title>
  <dc:creator>Maria Liholt</dc:creator>
  <cp:keywords/>
  <dc:description/>
  <cp:lastModifiedBy>Maria Liholt</cp:lastModifiedBy>
  <cp:revision>1</cp:revision>
  <dcterms:created xsi:type="dcterms:W3CDTF">2023-10-05T08:17:08Z</dcterms:created>
  <dcterms:modified xsi:type="dcterms:W3CDTF">2024-11-08T12:27:09Z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0x010100A04EC8F05FF34942A4DAA65EE03061A5</vt:lpwstr>
  </property>
</Properties>
</file>